
<file path=[Content_Types].xml><?xml version="1.0" encoding="utf-8"?>
<Types xmlns="http://schemas.openxmlformats.org/package/2006/content-types">
  <Default Extension="gif" ContentType="image/gif"/>
  <Default Extension="png" ContentType="image/png"/>
  <Default Extension="rels" ContentType="application/vnd.openxmlformats-package.relationships+xml"/>
  <Default Extension="ti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sldIdLst>
    <p:sldId id="258" r:id="rId2"/>
    <p:sldId id="260" r:id="rId3"/>
    <p:sldId id="261" r:id="rId4"/>
  </p:sldIdLst>
  <p:sldSz cx="43200638" cy="32399288"/>
  <p:notesSz cx="6858000" cy="9144000"/>
  <p:defaultTextStyle>
    <a:defPPr>
      <a:defRPr lang="en-US"/>
    </a:defPPr>
    <a:lvl1pPr marL="0" algn="l" defTabSz="2159838" rtl="0" eaLnBrk="1" latinLnBrk="0" hangingPunct="1">
      <a:defRPr sz="8498" kern="1200">
        <a:solidFill>
          <a:schemeClr val="tx1"/>
        </a:solidFill>
        <a:latin typeface="+mn-lt"/>
        <a:ea typeface="+mn-ea"/>
        <a:cs typeface="+mn-cs"/>
      </a:defRPr>
    </a:lvl1pPr>
    <a:lvl2pPr marL="2159838" algn="l" defTabSz="2159838" rtl="0" eaLnBrk="1" latinLnBrk="0" hangingPunct="1">
      <a:defRPr sz="8498" kern="1200">
        <a:solidFill>
          <a:schemeClr val="tx1"/>
        </a:solidFill>
        <a:latin typeface="+mn-lt"/>
        <a:ea typeface="+mn-ea"/>
        <a:cs typeface="+mn-cs"/>
      </a:defRPr>
    </a:lvl2pPr>
    <a:lvl3pPr marL="4319676" algn="l" defTabSz="2159838" rtl="0" eaLnBrk="1" latinLnBrk="0" hangingPunct="1">
      <a:defRPr sz="8498" kern="1200">
        <a:solidFill>
          <a:schemeClr val="tx1"/>
        </a:solidFill>
        <a:latin typeface="+mn-lt"/>
        <a:ea typeface="+mn-ea"/>
        <a:cs typeface="+mn-cs"/>
      </a:defRPr>
    </a:lvl3pPr>
    <a:lvl4pPr marL="6479514" algn="l" defTabSz="2159838" rtl="0" eaLnBrk="1" latinLnBrk="0" hangingPunct="1">
      <a:defRPr sz="8498" kern="1200">
        <a:solidFill>
          <a:schemeClr val="tx1"/>
        </a:solidFill>
        <a:latin typeface="+mn-lt"/>
        <a:ea typeface="+mn-ea"/>
        <a:cs typeface="+mn-cs"/>
      </a:defRPr>
    </a:lvl4pPr>
    <a:lvl5pPr marL="8639352" algn="l" defTabSz="2159838" rtl="0" eaLnBrk="1" latinLnBrk="0" hangingPunct="1">
      <a:defRPr sz="8498" kern="1200">
        <a:solidFill>
          <a:schemeClr val="tx1"/>
        </a:solidFill>
        <a:latin typeface="+mn-lt"/>
        <a:ea typeface="+mn-ea"/>
        <a:cs typeface="+mn-cs"/>
      </a:defRPr>
    </a:lvl5pPr>
    <a:lvl6pPr marL="10799190" algn="l" defTabSz="2159838" rtl="0" eaLnBrk="1" latinLnBrk="0" hangingPunct="1">
      <a:defRPr sz="8498" kern="1200">
        <a:solidFill>
          <a:schemeClr val="tx1"/>
        </a:solidFill>
        <a:latin typeface="+mn-lt"/>
        <a:ea typeface="+mn-ea"/>
        <a:cs typeface="+mn-cs"/>
      </a:defRPr>
    </a:lvl6pPr>
    <a:lvl7pPr marL="12959028" algn="l" defTabSz="2159838" rtl="0" eaLnBrk="1" latinLnBrk="0" hangingPunct="1">
      <a:defRPr sz="8498" kern="1200">
        <a:solidFill>
          <a:schemeClr val="tx1"/>
        </a:solidFill>
        <a:latin typeface="+mn-lt"/>
        <a:ea typeface="+mn-ea"/>
        <a:cs typeface="+mn-cs"/>
      </a:defRPr>
    </a:lvl7pPr>
    <a:lvl8pPr marL="15118866" algn="l" defTabSz="2159838" rtl="0" eaLnBrk="1" latinLnBrk="0" hangingPunct="1">
      <a:defRPr sz="8498" kern="1200">
        <a:solidFill>
          <a:schemeClr val="tx1"/>
        </a:solidFill>
        <a:latin typeface="+mn-lt"/>
        <a:ea typeface="+mn-ea"/>
        <a:cs typeface="+mn-cs"/>
      </a:defRPr>
    </a:lvl8pPr>
    <a:lvl9pPr marL="17278704" algn="l" defTabSz="2159838" rtl="0" eaLnBrk="1" latinLnBrk="0" hangingPunct="1">
      <a:defRPr sz="849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205" userDrawn="1">
          <p15:clr>
            <a:srgbClr val="A4A3A4"/>
          </p15:clr>
        </p15:guide>
        <p15:guide id="2" pos="1360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039B"/>
    <a:srgbClr val="29218F"/>
    <a:srgbClr val="2CE923"/>
    <a:srgbClr val="2F1A7C"/>
    <a:srgbClr val="4F3171"/>
    <a:srgbClr val="435422"/>
    <a:srgbClr val="277D4E"/>
    <a:srgbClr val="1F436B"/>
    <a:srgbClr val="4124AC"/>
    <a:srgbClr val="19B7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73" autoAdjust="0"/>
    <p:restoredTop sz="95337" autoAdjust="0"/>
  </p:normalViewPr>
  <p:slideViewPr>
    <p:cSldViewPr snapToGrid="0" snapToObjects="1">
      <p:cViewPr varScale="1">
        <p:scale>
          <a:sx n="23" d="100"/>
          <a:sy n="23" d="100"/>
        </p:scale>
        <p:origin x="1542" y="108"/>
      </p:cViewPr>
      <p:guideLst>
        <p:guide orient="horz" pos="10205"/>
        <p:guide pos="1360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A991B8-8CAF-4F75-A124-012E89062DA3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F98FFA-2A92-4EED-8D8F-F9F50F2D75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8622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09" algn="l" defTabSz="9142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17" algn="l" defTabSz="9142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26" algn="l" defTabSz="9142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434" algn="l" defTabSz="9142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543" algn="l" defTabSz="9142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651" algn="l" defTabSz="9142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760" algn="l" defTabSz="9142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868" algn="l" defTabSz="9142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40048" y="10064782"/>
            <a:ext cx="36720542" cy="69448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80096" y="18359597"/>
            <a:ext cx="30240447" cy="827981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59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196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4795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6393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7991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9590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1188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2787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515BC-E135-4C56-A6AD-EBA30C9330C6}" type="datetime1">
              <a:rPr lang="en-US" smtClean="0"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42A3D-B38E-9D49-BFF1-4286F0A92D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288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0F683-46D7-4730-98BA-503B223E9572}" type="datetime1">
              <a:rPr lang="en-US" smtClean="0"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42A3D-B38E-9D49-BFF1-4286F0A92D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621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320463" y="1297476"/>
            <a:ext cx="9720144" cy="2764439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60032" y="1297476"/>
            <a:ext cx="28440420" cy="2764439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5A2E2-CD5A-48BC-81EE-D9538765080B}" type="datetime1">
              <a:rPr lang="en-US" smtClean="0"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42A3D-B38E-9D49-BFF1-4286F0A92D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488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374F-9550-4860-AA7A-4A856EB8628F}" type="datetime1">
              <a:rPr lang="en-US" smtClean="0"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42A3D-B38E-9D49-BFF1-4286F0A92D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988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2553" y="20819544"/>
            <a:ext cx="36720542" cy="6434859"/>
          </a:xfrm>
        </p:spPr>
        <p:txBody>
          <a:bodyPr anchor="t"/>
          <a:lstStyle>
            <a:lvl1pPr algn="l">
              <a:defRPr sz="18896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12553" y="13732203"/>
            <a:ext cx="36720542" cy="7087342"/>
          </a:xfrm>
        </p:spPr>
        <p:txBody>
          <a:bodyPr anchor="b"/>
          <a:lstStyle>
            <a:lvl1pPr marL="0" indent="0">
              <a:buNone/>
              <a:defRPr sz="9498">
                <a:solidFill>
                  <a:schemeClr val="tx1">
                    <a:tint val="75000"/>
                  </a:schemeClr>
                </a:solidFill>
              </a:defRPr>
            </a:lvl1pPr>
            <a:lvl2pPr marL="2159838" indent="0">
              <a:buNone/>
              <a:defRPr sz="8498">
                <a:solidFill>
                  <a:schemeClr val="tx1">
                    <a:tint val="75000"/>
                  </a:schemeClr>
                </a:solidFill>
              </a:defRPr>
            </a:lvl2pPr>
            <a:lvl3pPr marL="4319676" indent="0">
              <a:buNone/>
              <a:defRPr sz="7598">
                <a:solidFill>
                  <a:schemeClr val="tx1">
                    <a:tint val="75000"/>
                  </a:schemeClr>
                </a:solidFill>
              </a:defRPr>
            </a:lvl3pPr>
            <a:lvl4pPr marL="6479514" indent="0">
              <a:buNone/>
              <a:defRPr sz="6599">
                <a:solidFill>
                  <a:schemeClr val="tx1">
                    <a:tint val="75000"/>
                  </a:schemeClr>
                </a:solidFill>
              </a:defRPr>
            </a:lvl4pPr>
            <a:lvl5pPr marL="8639352" indent="0">
              <a:buNone/>
              <a:defRPr sz="6599">
                <a:solidFill>
                  <a:schemeClr val="tx1">
                    <a:tint val="75000"/>
                  </a:schemeClr>
                </a:solidFill>
              </a:defRPr>
            </a:lvl5pPr>
            <a:lvl6pPr marL="10799190" indent="0">
              <a:buNone/>
              <a:defRPr sz="6599">
                <a:solidFill>
                  <a:schemeClr val="tx1">
                    <a:tint val="75000"/>
                  </a:schemeClr>
                </a:solidFill>
              </a:defRPr>
            </a:lvl6pPr>
            <a:lvl7pPr marL="12959028" indent="0">
              <a:buNone/>
              <a:defRPr sz="6599">
                <a:solidFill>
                  <a:schemeClr val="tx1">
                    <a:tint val="75000"/>
                  </a:schemeClr>
                </a:solidFill>
              </a:defRPr>
            </a:lvl7pPr>
            <a:lvl8pPr marL="15118866" indent="0">
              <a:buNone/>
              <a:defRPr sz="6599">
                <a:solidFill>
                  <a:schemeClr val="tx1">
                    <a:tint val="75000"/>
                  </a:schemeClr>
                </a:solidFill>
              </a:defRPr>
            </a:lvl8pPr>
            <a:lvl9pPr marL="17278704" indent="0">
              <a:buNone/>
              <a:defRPr sz="65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7FE2D-7EA6-49F2-B806-DC3F4911BD3C}" type="datetime1">
              <a:rPr lang="en-US" smtClean="0"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42A3D-B38E-9D49-BFF1-4286F0A92D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358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60032" y="7559837"/>
            <a:ext cx="19080282" cy="21382032"/>
          </a:xfrm>
        </p:spPr>
        <p:txBody>
          <a:bodyPr/>
          <a:lstStyle>
            <a:lvl1pPr>
              <a:defRPr sz="13197"/>
            </a:lvl1pPr>
            <a:lvl2pPr>
              <a:defRPr sz="11298"/>
            </a:lvl2pPr>
            <a:lvl3pPr>
              <a:defRPr sz="9498"/>
            </a:lvl3pPr>
            <a:lvl4pPr>
              <a:defRPr sz="8498"/>
            </a:lvl4pPr>
            <a:lvl5pPr>
              <a:defRPr sz="8498"/>
            </a:lvl5pPr>
            <a:lvl6pPr>
              <a:defRPr sz="8498"/>
            </a:lvl6pPr>
            <a:lvl7pPr>
              <a:defRPr sz="8498"/>
            </a:lvl7pPr>
            <a:lvl8pPr>
              <a:defRPr sz="8498"/>
            </a:lvl8pPr>
            <a:lvl9pPr>
              <a:defRPr sz="849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60325" y="7559837"/>
            <a:ext cx="19080282" cy="21382032"/>
          </a:xfrm>
        </p:spPr>
        <p:txBody>
          <a:bodyPr/>
          <a:lstStyle>
            <a:lvl1pPr>
              <a:defRPr sz="13197"/>
            </a:lvl1pPr>
            <a:lvl2pPr>
              <a:defRPr sz="11298"/>
            </a:lvl2pPr>
            <a:lvl3pPr>
              <a:defRPr sz="9498"/>
            </a:lvl3pPr>
            <a:lvl4pPr>
              <a:defRPr sz="8498"/>
            </a:lvl4pPr>
            <a:lvl5pPr>
              <a:defRPr sz="8498"/>
            </a:lvl5pPr>
            <a:lvl6pPr>
              <a:defRPr sz="8498"/>
            </a:lvl6pPr>
            <a:lvl7pPr>
              <a:defRPr sz="8498"/>
            </a:lvl7pPr>
            <a:lvl8pPr>
              <a:defRPr sz="8498"/>
            </a:lvl8pPr>
            <a:lvl9pPr>
              <a:defRPr sz="849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7B080-7686-494D-9EB3-818679DE2F50}" type="datetime1">
              <a:rPr lang="en-US" smtClean="0"/>
              <a:t>3/5/2025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42A3D-B38E-9D49-BFF1-4286F0A92D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553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0032" y="7252342"/>
            <a:ext cx="19087784" cy="3022432"/>
          </a:xfrm>
        </p:spPr>
        <p:txBody>
          <a:bodyPr anchor="b"/>
          <a:lstStyle>
            <a:lvl1pPr marL="0" indent="0">
              <a:buNone/>
              <a:defRPr sz="11298" b="1"/>
            </a:lvl1pPr>
            <a:lvl2pPr marL="2159838" indent="0">
              <a:buNone/>
              <a:defRPr sz="9498" b="1"/>
            </a:lvl2pPr>
            <a:lvl3pPr marL="4319676" indent="0">
              <a:buNone/>
              <a:defRPr sz="8498" b="1"/>
            </a:lvl3pPr>
            <a:lvl4pPr marL="6479514" indent="0">
              <a:buNone/>
              <a:defRPr sz="7598" b="1"/>
            </a:lvl4pPr>
            <a:lvl5pPr marL="8639352" indent="0">
              <a:buNone/>
              <a:defRPr sz="7598" b="1"/>
            </a:lvl5pPr>
            <a:lvl6pPr marL="10799190" indent="0">
              <a:buNone/>
              <a:defRPr sz="7598" b="1"/>
            </a:lvl6pPr>
            <a:lvl7pPr marL="12959028" indent="0">
              <a:buNone/>
              <a:defRPr sz="7598" b="1"/>
            </a:lvl7pPr>
            <a:lvl8pPr marL="15118866" indent="0">
              <a:buNone/>
              <a:defRPr sz="7598" b="1"/>
            </a:lvl8pPr>
            <a:lvl9pPr marL="17278704" indent="0">
              <a:buNone/>
              <a:defRPr sz="759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60032" y="10274775"/>
            <a:ext cx="19087784" cy="18667092"/>
          </a:xfrm>
        </p:spPr>
        <p:txBody>
          <a:bodyPr/>
          <a:lstStyle>
            <a:lvl1pPr>
              <a:defRPr sz="11298"/>
            </a:lvl1pPr>
            <a:lvl2pPr>
              <a:defRPr sz="9498"/>
            </a:lvl2pPr>
            <a:lvl3pPr>
              <a:defRPr sz="8498"/>
            </a:lvl3pPr>
            <a:lvl4pPr>
              <a:defRPr sz="7598"/>
            </a:lvl4pPr>
            <a:lvl5pPr>
              <a:defRPr sz="7598"/>
            </a:lvl5pPr>
            <a:lvl6pPr>
              <a:defRPr sz="7598"/>
            </a:lvl6pPr>
            <a:lvl7pPr>
              <a:defRPr sz="7598"/>
            </a:lvl7pPr>
            <a:lvl8pPr>
              <a:defRPr sz="7598"/>
            </a:lvl8pPr>
            <a:lvl9pPr>
              <a:defRPr sz="759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1945327" y="7252342"/>
            <a:ext cx="19095282" cy="3022432"/>
          </a:xfrm>
        </p:spPr>
        <p:txBody>
          <a:bodyPr anchor="b"/>
          <a:lstStyle>
            <a:lvl1pPr marL="0" indent="0">
              <a:buNone/>
              <a:defRPr sz="11298" b="1"/>
            </a:lvl1pPr>
            <a:lvl2pPr marL="2159838" indent="0">
              <a:buNone/>
              <a:defRPr sz="9498" b="1"/>
            </a:lvl2pPr>
            <a:lvl3pPr marL="4319676" indent="0">
              <a:buNone/>
              <a:defRPr sz="8498" b="1"/>
            </a:lvl3pPr>
            <a:lvl4pPr marL="6479514" indent="0">
              <a:buNone/>
              <a:defRPr sz="7598" b="1"/>
            </a:lvl4pPr>
            <a:lvl5pPr marL="8639352" indent="0">
              <a:buNone/>
              <a:defRPr sz="7598" b="1"/>
            </a:lvl5pPr>
            <a:lvl6pPr marL="10799190" indent="0">
              <a:buNone/>
              <a:defRPr sz="7598" b="1"/>
            </a:lvl6pPr>
            <a:lvl7pPr marL="12959028" indent="0">
              <a:buNone/>
              <a:defRPr sz="7598" b="1"/>
            </a:lvl7pPr>
            <a:lvl8pPr marL="15118866" indent="0">
              <a:buNone/>
              <a:defRPr sz="7598" b="1"/>
            </a:lvl8pPr>
            <a:lvl9pPr marL="17278704" indent="0">
              <a:buNone/>
              <a:defRPr sz="759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1945327" y="10274775"/>
            <a:ext cx="19095282" cy="18667092"/>
          </a:xfrm>
        </p:spPr>
        <p:txBody>
          <a:bodyPr/>
          <a:lstStyle>
            <a:lvl1pPr>
              <a:defRPr sz="11298"/>
            </a:lvl1pPr>
            <a:lvl2pPr>
              <a:defRPr sz="9498"/>
            </a:lvl2pPr>
            <a:lvl3pPr>
              <a:defRPr sz="8498"/>
            </a:lvl3pPr>
            <a:lvl4pPr>
              <a:defRPr sz="7598"/>
            </a:lvl4pPr>
            <a:lvl5pPr>
              <a:defRPr sz="7598"/>
            </a:lvl5pPr>
            <a:lvl6pPr>
              <a:defRPr sz="7598"/>
            </a:lvl6pPr>
            <a:lvl7pPr>
              <a:defRPr sz="7598"/>
            </a:lvl7pPr>
            <a:lvl8pPr>
              <a:defRPr sz="7598"/>
            </a:lvl8pPr>
            <a:lvl9pPr>
              <a:defRPr sz="759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055C2-8DC8-4C96-A94D-44A1B94C6F2C}" type="datetime1">
              <a:rPr lang="en-US" smtClean="0"/>
              <a:t>3/5/2025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42A3D-B38E-9D49-BFF1-4286F0A92D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12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6EB3A-0233-435D-92EE-8B1BB8DD1216}" type="datetime1">
              <a:rPr lang="en-US" smtClean="0"/>
              <a:t>3/5/2025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42A3D-B38E-9D49-BFF1-4286F0A92D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561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E3499-4289-4BB5-BE33-6864E4F13924}" type="datetime1">
              <a:rPr lang="en-US" smtClean="0"/>
              <a:t>3/5/2025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42A3D-B38E-9D49-BFF1-4286F0A92D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315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0035" y="1289973"/>
            <a:ext cx="14212712" cy="5489879"/>
          </a:xfrm>
        </p:spPr>
        <p:txBody>
          <a:bodyPr anchor="b"/>
          <a:lstStyle>
            <a:lvl1pPr algn="l">
              <a:defRPr sz="9498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90250" y="1289974"/>
            <a:ext cx="24150357" cy="27651894"/>
          </a:xfrm>
        </p:spPr>
        <p:txBody>
          <a:bodyPr/>
          <a:lstStyle>
            <a:lvl1pPr>
              <a:defRPr sz="15097"/>
            </a:lvl1pPr>
            <a:lvl2pPr>
              <a:defRPr sz="13197"/>
            </a:lvl2pPr>
            <a:lvl3pPr>
              <a:defRPr sz="11298"/>
            </a:lvl3pPr>
            <a:lvl4pPr>
              <a:defRPr sz="9498"/>
            </a:lvl4pPr>
            <a:lvl5pPr>
              <a:defRPr sz="9498"/>
            </a:lvl5pPr>
            <a:lvl6pPr>
              <a:defRPr sz="9498"/>
            </a:lvl6pPr>
            <a:lvl7pPr>
              <a:defRPr sz="9498"/>
            </a:lvl7pPr>
            <a:lvl8pPr>
              <a:defRPr sz="9498"/>
            </a:lvl8pPr>
            <a:lvl9pPr>
              <a:defRPr sz="949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60035" y="6779854"/>
            <a:ext cx="14212712" cy="22162015"/>
          </a:xfrm>
        </p:spPr>
        <p:txBody>
          <a:bodyPr/>
          <a:lstStyle>
            <a:lvl1pPr marL="0" indent="0">
              <a:buNone/>
              <a:defRPr sz="6599"/>
            </a:lvl1pPr>
            <a:lvl2pPr marL="2159838" indent="0">
              <a:buNone/>
              <a:defRPr sz="5699"/>
            </a:lvl2pPr>
            <a:lvl3pPr marL="4319676" indent="0">
              <a:buNone/>
              <a:defRPr sz="4699"/>
            </a:lvl3pPr>
            <a:lvl4pPr marL="6479514" indent="0">
              <a:buNone/>
              <a:defRPr sz="4299"/>
            </a:lvl4pPr>
            <a:lvl5pPr marL="8639352" indent="0">
              <a:buNone/>
              <a:defRPr sz="4299"/>
            </a:lvl5pPr>
            <a:lvl6pPr marL="10799190" indent="0">
              <a:buNone/>
              <a:defRPr sz="4299"/>
            </a:lvl6pPr>
            <a:lvl7pPr marL="12959028" indent="0">
              <a:buNone/>
              <a:defRPr sz="4299"/>
            </a:lvl7pPr>
            <a:lvl8pPr marL="15118866" indent="0">
              <a:buNone/>
              <a:defRPr sz="4299"/>
            </a:lvl8pPr>
            <a:lvl9pPr marL="17278704" indent="0">
              <a:buNone/>
              <a:defRPr sz="429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DFDBD-ABAF-4F74-9115-7356C95F8C9A}" type="datetime1">
              <a:rPr lang="en-US" smtClean="0"/>
              <a:t>3/5/2025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42A3D-B38E-9D49-BFF1-4286F0A92D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210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67628" y="22679502"/>
            <a:ext cx="25920383" cy="2677443"/>
          </a:xfrm>
        </p:spPr>
        <p:txBody>
          <a:bodyPr anchor="b"/>
          <a:lstStyle>
            <a:lvl1pPr algn="l">
              <a:defRPr sz="9498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467628" y="2894937"/>
            <a:ext cx="25920383" cy="19439573"/>
          </a:xfrm>
        </p:spPr>
        <p:txBody>
          <a:bodyPr/>
          <a:lstStyle>
            <a:lvl1pPr marL="0" indent="0">
              <a:buNone/>
              <a:defRPr sz="15097"/>
            </a:lvl1pPr>
            <a:lvl2pPr marL="2159838" indent="0">
              <a:buNone/>
              <a:defRPr sz="13197"/>
            </a:lvl2pPr>
            <a:lvl3pPr marL="4319676" indent="0">
              <a:buNone/>
              <a:defRPr sz="11298"/>
            </a:lvl3pPr>
            <a:lvl4pPr marL="6479514" indent="0">
              <a:buNone/>
              <a:defRPr sz="9498"/>
            </a:lvl4pPr>
            <a:lvl5pPr marL="8639352" indent="0">
              <a:buNone/>
              <a:defRPr sz="9498"/>
            </a:lvl5pPr>
            <a:lvl6pPr marL="10799190" indent="0">
              <a:buNone/>
              <a:defRPr sz="9498"/>
            </a:lvl6pPr>
            <a:lvl7pPr marL="12959028" indent="0">
              <a:buNone/>
              <a:defRPr sz="9498"/>
            </a:lvl7pPr>
            <a:lvl8pPr marL="15118866" indent="0">
              <a:buNone/>
              <a:defRPr sz="9498"/>
            </a:lvl8pPr>
            <a:lvl9pPr marL="17278704" indent="0">
              <a:buNone/>
              <a:defRPr sz="9498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67628" y="25356946"/>
            <a:ext cx="25920383" cy="3802414"/>
          </a:xfrm>
        </p:spPr>
        <p:txBody>
          <a:bodyPr/>
          <a:lstStyle>
            <a:lvl1pPr marL="0" indent="0">
              <a:buNone/>
              <a:defRPr sz="6599"/>
            </a:lvl1pPr>
            <a:lvl2pPr marL="2159838" indent="0">
              <a:buNone/>
              <a:defRPr sz="5699"/>
            </a:lvl2pPr>
            <a:lvl3pPr marL="4319676" indent="0">
              <a:buNone/>
              <a:defRPr sz="4699"/>
            </a:lvl3pPr>
            <a:lvl4pPr marL="6479514" indent="0">
              <a:buNone/>
              <a:defRPr sz="4299"/>
            </a:lvl4pPr>
            <a:lvl5pPr marL="8639352" indent="0">
              <a:buNone/>
              <a:defRPr sz="4299"/>
            </a:lvl5pPr>
            <a:lvl6pPr marL="10799190" indent="0">
              <a:buNone/>
              <a:defRPr sz="4299"/>
            </a:lvl6pPr>
            <a:lvl7pPr marL="12959028" indent="0">
              <a:buNone/>
              <a:defRPr sz="4299"/>
            </a:lvl7pPr>
            <a:lvl8pPr marL="15118866" indent="0">
              <a:buNone/>
              <a:defRPr sz="4299"/>
            </a:lvl8pPr>
            <a:lvl9pPr marL="17278704" indent="0">
              <a:buNone/>
              <a:defRPr sz="429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9FD54-744F-4046-9B1F-6F7566035561}" type="datetime1">
              <a:rPr lang="en-US" smtClean="0"/>
              <a:t>3/5/2025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42A3D-B38E-9D49-BFF1-4286F0A92D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836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60032" y="1297474"/>
            <a:ext cx="38880574" cy="5399882"/>
          </a:xfrm>
          <a:prstGeom prst="rect">
            <a:avLst/>
          </a:prstGeom>
        </p:spPr>
        <p:txBody>
          <a:bodyPr vert="horz" lIns="432054" tIns="216027" rIns="432054" bIns="216027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0032" y="7559837"/>
            <a:ext cx="38880574" cy="21382032"/>
          </a:xfrm>
          <a:prstGeom prst="rect">
            <a:avLst/>
          </a:prstGeom>
        </p:spPr>
        <p:txBody>
          <a:bodyPr vert="horz" lIns="432054" tIns="216027" rIns="432054" bIns="21602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60032" y="30029342"/>
            <a:ext cx="10080149" cy="1724962"/>
          </a:xfrm>
          <a:prstGeom prst="rect">
            <a:avLst/>
          </a:prstGeom>
        </p:spPr>
        <p:txBody>
          <a:bodyPr vert="horz" lIns="432054" tIns="216027" rIns="432054" bIns="216027" rtlCol="0" anchor="ctr"/>
          <a:lstStyle>
            <a:lvl1pPr algn="l">
              <a:defRPr sz="56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DD1BD-67F3-49E8-96F1-9FF36348C30D}" type="datetime1">
              <a:rPr lang="en-US" smtClean="0"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760218" y="30029342"/>
            <a:ext cx="13680202" cy="1724962"/>
          </a:xfrm>
          <a:prstGeom prst="rect">
            <a:avLst/>
          </a:prstGeom>
        </p:spPr>
        <p:txBody>
          <a:bodyPr vert="horz" lIns="432054" tIns="216027" rIns="432054" bIns="216027" rtlCol="0" anchor="ctr"/>
          <a:lstStyle>
            <a:lvl1pPr algn="ctr">
              <a:defRPr sz="56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960457" y="30029342"/>
            <a:ext cx="10080149" cy="1724962"/>
          </a:xfrm>
          <a:prstGeom prst="rect">
            <a:avLst/>
          </a:prstGeom>
        </p:spPr>
        <p:txBody>
          <a:bodyPr vert="horz" lIns="432054" tIns="216027" rIns="432054" bIns="216027" rtlCol="0" anchor="ctr"/>
          <a:lstStyle>
            <a:lvl1pPr algn="r">
              <a:defRPr sz="56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142A3D-B38E-9D49-BFF1-4286F0A92D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133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2159838" rtl="0" eaLnBrk="1" latinLnBrk="0" hangingPunct="1">
        <a:spcBef>
          <a:spcPct val="0"/>
        </a:spcBef>
        <a:buNone/>
        <a:defRPr sz="2079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19879" indent="-1619879" algn="l" defTabSz="2159838" rtl="0" eaLnBrk="1" latinLnBrk="0" hangingPunct="1">
        <a:spcBef>
          <a:spcPct val="20000"/>
        </a:spcBef>
        <a:buFont typeface="Arial"/>
        <a:buChar char="•"/>
        <a:defRPr sz="15097" kern="1200">
          <a:solidFill>
            <a:schemeClr val="tx1"/>
          </a:solidFill>
          <a:latin typeface="+mn-lt"/>
          <a:ea typeface="+mn-ea"/>
          <a:cs typeface="+mn-cs"/>
        </a:defRPr>
      </a:lvl1pPr>
      <a:lvl2pPr marL="3509737" indent="-1349899" algn="l" defTabSz="2159838" rtl="0" eaLnBrk="1" latinLnBrk="0" hangingPunct="1">
        <a:spcBef>
          <a:spcPct val="20000"/>
        </a:spcBef>
        <a:buFont typeface="Arial"/>
        <a:buChar char="–"/>
        <a:defRPr sz="13197" kern="1200">
          <a:solidFill>
            <a:schemeClr val="tx1"/>
          </a:solidFill>
          <a:latin typeface="+mn-lt"/>
          <a:ea typeface="+mn-ea"/>
          <a:cs typeface="+mn-cs"/>
        </a:defRPr>
      </a:lvl2pPr>
      <a:lvl3pPr marL="5399595" indent="-1079919" algn="l" defTabSz="2159838" rtl="0" eaLnBrk="1" latinLnBrk="0" hangingPunct="1">
        <a:spcBef>
          <a:spcPct val="20000"/>
        </a:spcBef>
        <a:buFont typeface="Arial"/>
        <a:buChar char="•"/>
        <a:defRPr sz="11298" kern="1200">
          <a:solidFill>
            <a:schemeClr val="tx1"/>
          </a:solidFill>
          <a:latin typeface="+mn-lt"/>
          <a:ea typeface="+mn-ea"/>
          <a:cs typeface="+mn-cs"/>
        </a:defRPr>
      </a:lvl3pPr>
      <a:lvl4pPr marL="7559433" indent="-1079919" algn="l" defTabSz="2159838" rtl="0" eaLnBrk="1" latinLnBrk="0" hangingPunct="1">
        <a:spcBef>
          <a:spcPct val="20000"/>
        </a:spcBef>
        <a:buFont typeface="Arial"/>
        <a:buChar char="–"/>
        <a:defRPr sz="9498" kern="1200">
          <a:solidFill>
            <a:schemeClr val="tx1"/>
          </a:solidFill>
          <a:latin typeface="+mn-lt"/>
          <a:ea typeface="+mn-ea"/>
          <a:cs typeface="+mn-cs"/>
        </a:defRPr>
      </a:lvl4pPr>
      <a:lvl5pPr marL="9719271" indent="-1079919" algn="l" defTabSz="2159838" rtl="0" eaLnBrk="1" latinLnBrk="0" hangingPunct="1">
        <a:spcBef>
          <a:spcPct val="20000"/>
        </a:spcBef>
        <a:buFont typeface="Arial"/>
        <a:buChar char="»"/>
        <a:defRPr sz="9498" kern="1200">
          <a:solidFill>
            <a:schemeClr val="tx1"/>
          </a:solidFill>
          <a:latin typeface="+mn-lt"/>
          <a:ea typeface="+mn-ea"/>
          <a:cs typeface="+mn-cs"/>
        </a:defRPr>
      </a:lvl5pPr>
      <a:lvl6pPr marL="11879109" indent="-1079919" algn="l" defTabSz="2159838" rtl="0" eaLnBrk="1" latinLnBrk="0" hangingPunct="1">
        <a:spcBef>
          <a:spcPct val="20000"/>
        </a:spcBef>
        <a:buFont typeface="Arial"/>
        <a:buChar char="•"/>
        <a:defRPr sz="9498" kern="1200">
          <a:solidFill>
            <a:schemeClr val="tx1"/>
          </a:solidFill>
          <a:latin typeface="+mn-lt"/>
          <a:ea typeface="+mn-ea"/>
          <a:cs typeface="+mn-cs"/>
        </a:defRPr>
      </a:lvl6pPr>
      <a:lvl7pPr marL="14038947" indent="-1079919" algn="l" defTabSz="2159838" rtl="0" eaLnBrk="1" latinLnBrk="0" hangingPunct="1">
        <a:spcBef>
          <a:spcPct val="20000"/>
        </a:spcBef>
        <a:buFont typeface="Arial"/>
        <a:buChar char="•"/>
        <a:defRPr sz="9498" kern="1200">
          <a:solidFill>
            <a:schemeClr val="tx1"/>
          </a:solidFill>
          <a:latin typeface="+mn-lt"/>
          <a:ea typeface="+mn-ea"/>
          <a:cs typeface="+mn-cs"/>
        </a:defRPr>
      </a:lvl7pPr>
      <a:lvl8pPr marL="16198785" indent="-1079919" algn="l" defTabSz="2159838" rtl="0" eaLnBrk="1" latinLnBrk="0" hangingPunct="1">
        <a:spcBef>
          <a:spcPct val="20000"/>
        </a:spcBef>
        <a:buFont typeface="Arial"/>
        <a:buChar char="•"/>
        <a:defRPr sz="9498" kern="1200">
          <a:solidFill>
            <a:schemeClr val="tx1"/>
          </a:solidFill>
          <a:latin typeface="+mn-lt"/>
          <a:ea typeface="+mn-ea"/>
          <a:cs typeface="+mn-cs"/>
        </a:defRPr>
      </a:lvl8pPr>
      <a:lvl9pPr marL="18358623" indent="-1079919" algn="l" defTabSz="2159838" rtl="0" eaLnBrk="1" latinLnBrk="0" hangingPunct="1">
        <a:spcBef>
          <a:spcPct val="20000"/>
        </a:spcBef>
        <a:buFont typeface="Arial"/>
        <a:buChar char="•"/>
        <a:defRPr sz="949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59838" rtl="0" eaLnBrk="1" latinLnBrk="0" hangingPunct="1">
        <a:defRPr sz="8498" kern="1200">
          <a:solidFill>
            <a:schemeClr val="tx1"/>
          </a:solidFill>
          <a:latin typeface="+mn-lt"/>
          <a:ea typeface="+mn-ea"/>
          <a:cs typeface="+mn-cs"/>
        </a:defRPr>
      </a:lvl1pPr>
      <a:lvl2pPr marL="2159838" algn="l" defTabSz="2159838" rtl="0" eaLnBrk="1" latinLnBrk="0" hangingPunct="1">
        <a:defRPr sz="8498" kern="1200">
          <a:solidFill>
            <a:schemeClr val="tx1"/>
          </a:solidFill>
          <a:latin typeface="+mn-lt"/>
          <a:ea typeface="+mn-ea"/>
          <a:cs typeface="+mn-cs"/>
        </a:defRPr>
      </a:lvl2pPr>
      <a:lvl3pPr marL="4319676" algn="l" defTabSz="2159838" rtl="0" eaLnBrk="1" latinLnBrk="0" hangingPunct="1">
        <a:defRPr sz="8498" kern="1200">
          <a:solidFill>
            <a:schemeClr val="tx1"/>
          </a:solidFill>
          <a:latin typeface="+mn-lt"/>
          <a:ea typeface="+mn-ea"/>
          <a:cs typeface="+mn-cs"/>
        </a:defRPr>
      </a:lvl3pPr>
      <a:lvl4pPr marL="6479514" algn="l" defTabSz="2159838" rtl="0" eaLnBrk="1" latinLnBrk="0" hangingPunct="1">
        <a:defRPr sz="8498" kern="1200">
          <a:solidFill>
            <a:schemeClr val="tx1"/>
          </a:solidFill>
          <a:latin typeface="+mn-lt"/>
          <a:ea typeface="+mn-ea"/>
          <a:cs typeface="+mn-cs"/>
        </a:defRPr>
      </a:lvl4pPr>
      <a:lvl5pPr marL="8639352" algn="l" defTabSz="2159838" rtl="0" eaLnBrk="1" latinLnBrk="0" hangingPunct="1">
        <a:defRPr sz="8498" kern="1200">
          <a:solidFill>
            <a:schemeClr val="tx1"/>
          </a:solidFill>
          <a:latin typeface="+mn-lt"/>
          <a:ea typeface="+mn-ea"/>
          <a:cs typeface="+mn-cs"/>
        </a:defRPr>
      </a:lvl5pPr>
      <a:lvl6pPr marL="10799190" algn="l" defTabSz="2159838" rtl="0" eaLnBrk="1" latinLnBrk="0" hangingPunct="1">
        <a:defRPr sz="8498" kern="1200">
          <a:solidFill>
            <a:schemeClr val="tx1"/>
          </a:solidFill>
          <a:latin typeface="+mn-lt"/>
          <a:ea typeface="+mn-ea"/>
          <a:cs typeface="+mn-cs"/>
        </a:defRPr>
      </a:lvl6pPr>
      <a:lvl7pPr marL="12959028" algn="l" defTabSz="2159838" rtl="0" eaLnBrk="1" latinLnBrk="0" hangingPunct="1">
        <a:defRPr sz="8498" kern="1200">
          <a:solidFill>
            <a:schemeClr val="tx1"/>
          </a:solidFill>
          <a:latin typeface="+mn-lt"/>
          <a:ea typeface="+mn-ea"/>
          <a:cs typeface="+mn-cs"/>
        </a:defRPr>
      </a:lvl7pPr>
      <a:lvl8pPr marL="15118866" algn="l" defTabSz="2159838" rtl="0" eaLnBrk="1" latinLnBrk="0" hangingPunct="1">
        <a:defRPr sz="8498" kern="1200">
          <a:solidFill>
            <a:schemeClr val="tx1"/>
          </a:solidFill>
          <a:latin typeface="+mn-lt"/>
          <a:ea typeface="+mn-ea"/>
          <a:cs typeface="+mn-cs"/>
        </a:defRPr>
      </a:lvl8pPr>
      <a:lvl9pPr marL="17278704" algn="l" defTabSz="2159838" rtl="0" eaLnBrk="1" latinLnBrk="0" hangingPunct="1">
        <a:defRPr sz="84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file:///C:\Users\RES-samea02\Desktop\&#1606;&#1575;&#1605;&#1607;%20&#1607;&#1575;\&#1662;&#1740;&#1608;&#1587;&#1578;%20&#1588;&#1605;&#1575;&#1585;&#1607;%201.%20&#1705;&#1575;&#1585;&#1576;&#1585;&#1711;%20&#1575;&#1587;&#1578;&#1601;&#1575;&#1583;&#1607;%20&#1575;&#1586;%20&#1601;&#1585;&#1589;&#1578;%20&#1578;&#1581;&#1602;&#1740;&#1602;&#1575;&#1578;&#1740;%20&#1705;&#1608;&#1578;&#1575;&#1607;%20&#1605;&#1583;&#1578;.docx" TargetMode="External"/><Relationship Id="rId13" Type="http://schemas.openxmlformats.org/officeDocument/2006/relationships/image" Target="../media/image5.png"/><Relationship Id="rId3" Type="http://schemas.openxmlformats.org/officeDocument/2006/relationships/hyperlink" Target="https://rao.ui.ac.ir/page-ResearchOffic/fa/59/form/Cl6013/link" TargetMode="External"/><Relationship Id="rId7" Type="http://schemas.openxmlformats.org/officeDocument/2006/relationships/hyperlink" Target="file:///C:\Users\RES-samea02\Desktop\&#1606;&#1575;&#1605;&#1607;%20&#1607;&#1575;\&#1591;&#1585;&#1581;%20&#1608;%20&#1607;&#1583;&#1601;%20&#1575;&#1586;%20&#1711;&#1584;&#1585;&#1575;&#1606;&#1583;&#1606;%20&#1601;&#1585;&#1589;&#1578;%20&#1578;&#1581;&#1602;&#1740;&#1602;&#1575;&#1578;&#1740;.docx" TargetMode="External"/><Relationship Id="rId12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hyperlink" Target="file:///C:\Users\RES-samea02\Desktop\&#1606;&#1575;&#1605;&#1607;%20&#1607;&#1575;\&#1588;&#1740;&#1608;&#1607;%20&#1606;&#1575;&#1605;&#1607;%20&#1601;&#1585;&#1589;&#1578;%20&#1578;&#1581;&#1602;&#1740;&#1602;&#1575;&#1578;&#1740;%20&#1705;&#1608;&#1578;&#1575;&#1607;%20&#1605;&#1583;&#1578;%20&#1583;&#1575;&#1582;&#1604;%20&#1740;&#1575;%20&#1582;&#1575;&#1585;&#1580;%20&#1583;&#1575;&#1606;&#1588;&#1580;&#1608;&#1740;&#1575;&#1606;%20&#1583;&#1705;&#1578;&#1585;&#1740;.pdf" TargetMode="External"/><Relationship Id="rId5" Type="http://schemas.openxmlformats.org/officeDocument/2006/relationships/hyperlink" Target="file:///C:\Users\jafari\Desktop\&#1606;&#1605;&#1608;&#1606;&#1607;%20&#1601;&#1585;&#1589;&#1578;\&#1606;&#1575;&#1605;&#1607;%20&#1607;&#1575;\&#1606;&#1575;&#1605;&#1607;%20&#1605;&#1593;&#1585;&#1601;&#1740;%20&#1583;&#1575;&#1606;&#1588;&#1705;&#1583;&#1607;%20&#1576;&#1585;&#1575;&#1740;%20&#1601;&#1585;&#1589;&#1578;%20&#1605;&#1591;&#1575;&#1604;&#1593;&#1575;&#1578;&#1740;.jpg" TargetMode="External"/><Relationship Id="rId10" Type="http://schemas.openxmlformats.org/officeDocument/2006/relationships/hyperlink" Target="file:///C:\Users\RES-samea02\Desktop\&#1606;&#1575;&#1605;&#1607;%20&#1607;&#1575;\&#1606;&#1575;&#1605;&#1607;%20&#1578;&#1575;&#1740;&#1740;&#1583;%20&#1575;&#1587;&#1578;&#1575;&#1583;&#1585;&#1575;&#1607;&#1606;&#1605;&#1575;%20&#1576;&#1585;&#1575;&#1740;%20&#1601;&#1585;&#1589;&#1578;.jpg" TargetMode="External"/><Relationship Id="rId4" Type="http://schemas.openxmlformats.org/officeDocument/2006/relationships/hyperlink" Target="https://portal.saorg.ir/" TargetMode="External"/><Relationship Id="rId9" Type="http://schemas.openxmlformats.org/officeDocument/2006/relationships/image" Target="../media/image3.png"/><Relationship Id="rId1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hyperlink" Target="&#1662;&#1740;&#1608;&#1587;&#1578;%20&#1590;&#1575;&#1605;&#1606;&#1740;&#1606;.pdf" TargetMode="External"/><Relationship Id="rId3" Type="http://schemas.openxmlformats.org/officeDocument/2006/relationships/image" Target="../media/image7.png"/><Relationship Id="rId7" Type="http://schemas.openxmlformats.org/officeDocument/2006/relationships/image" Target="../media/image2.png"/><Relationship Id="rId12" Type="http://schemas.microsoft.com/office/2007/relationships/hdphoto" Target="../media/hdphoto1.wdp"/><Relationship Id="rId2" Type="http://schemas.openxmlformats.org/officeDocument/2006/relationships/image" Target="../media/image6.t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11" Type="http://schemas.openxmlformats.org/officeDocument/2006/relationships/image" Target="../media/image5.png"/><Relationship Id="rId5" Type="http://schemas.openxmlformats.org/officeDocument/2006/relationships/hyperlink" Target="file:///C:\Users\jafari\Desktop\&#1606;&#1605;&#1608;&#1606;&#1607;%20&#1601;&#1585;&#1589;&#1578;\&#1606;&#1575;&#1605;&#1607;%20&#1607;&#1575;\&#1601;&#1585;&#1605;%20&#1578;&#1593;&#1607;&#1583;%20&#1705;&#1575;&#1585;&#1605;&#1606;&#1583;&#1740;.docx" TargetMode="External"/><Relationship Id="rId10" Type="http://schemas.openxmlformats.org/officeDocument/2006/relationships/image" Target="../media/image4.png"/><Relationship Id="rId4" Type="http://schemas.openxmlformats.org/officeDocument/2006/relationships/image" Target="../media/image8.gif"/><Relationship Id="rId9" Type="http://schemas.openxmlformats.org/officeDocument/2006/relationships/hyperlink" Target="file:///C:\Users\RES-samea02\Desktop\&#1606;&#1575;&#1605;&#1607;%20&#1607;&#1575;\&#1601;&#1585;&#1605;%20&#1578;&#1593;&#1607;&#1583;%20&#1705;&#1575;&#1585;&#1605;&#1606;&#1583;&#1740;.docx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tif"/><Relationship Id="rId7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6" Type="http://schemas.openxmlformats.org/officeDocument/2006/relationships/hyperlink" Target="file:///C:\Users\RES-samea02\Desktop\&#1606;&#1575;&#1605;&#1607;%20&#1607;&#1575;\&#1604;&#1610;&#1587;&#1578;%20&#1588;&#1593;&#1576;&#1575;&#1578;%20&#1575;&#1585;&#1586;&#1610;%20&#1576;&#1575;&#1606;&#1705;%20&#1605;&#1604;&#1610;.xlsx" TargetMode="External"/><Relationship Id="rId11" Type="http://schemas.microsoft.com/office/2007/relationships/hdphoto" Target="../media/hdphoto1.wdp"/><Relationship Id="rId5" Type="http://schemas.openxmlformats.org/officeDocument/2006/relationships/image" Target="../media/image2.png"/><Relationship Id="rId10" Type="http://schemas.openxmlformats.org/officeDocument/2006/relationships/image" Target="../media/image5.png"/><Relationship Id="rId4" Type="http://schemas.openxmlformats.org/officeDocument/2006/relationships/image" Target="../media/image1.png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loud Callout 34"/>
          <p:cNvSpPr/>
          <p:nvPr/>
        </p:nvSpPr>
        <p:spPr>
          <a:xfrm rot="15493458">
            <a:off x="18956233" y="20545128"/>
            <a:ext cx="2673829" cy="3861213"/>
          </a:xfrm>
          <a:prstGeom prst="cloudCallout">
            <a:avLst>
              <a:gd name="adj1" fmla="val -219638"/>
              <a:gd name="adj2" fmla="val 8863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34526712" y="7203575"/>
            <a:ext cx="2840212" cy="0"/>
          </a:xfrm>
          <a:prstGeom prst="straightConnector1">
            <a:avLst/>
          </a:prstGeom>
          <a:ln w="38100">
            <a:solidFill>
              <a:srgbClr val="03039B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Flowchart: Decision 19"/>
          <p:cNvSpPr/>
          <p:nvPr/>
        </p:nvSpPr>
        <p:spPr>
          <a:xfrm>
            <a:off x="28092400" y="4538645"/>
            <a:ext cx="7950199" cy="5329861"/>
          </a:xfrm>
          <a:prstGeom prst="flowChartDecision">
            <a:avLst/>
          </a:prstGeom>
          <a:solidFill>
            <a:schemeClr val="bg1"/>
          </a:solidFill>
          <a:ln w="76200">
            <a:solidFill>
              <a:srgbClr val="03039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6600" dirty="0">
                <a:solidFill>
                  <a:schemeClr val="tx1"/>
                </a:solidFill>
                <a:cs typeface="B Nazanin" panose="00000400000000000000" pitchFamily="2" charset="-78"/>
              </a:rPr>
              <a:t>دانشجو شرایط عمومی دارد </a:t>
            </a:r>
            <a:r>
              <a:rPr lang="fa-IR" sz="7200" b="1" dirty="0">
                <a:solidFill>
                  <a:schemeClr val="tx1"/>
                </a:solidFill>
                <a:cs typeface="B Nazanin" panose="00000400000000000000" pitchFamily="2" charset="-78"/>
              </a:rPr>
              <a:t>؟</a:t>
            </a:r>
            <a:endParaRPr lang="en-US" sz="6600" b="1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25" name="Cloud Callout 24"/>
          <p:cNvSpPr/>
          <p:nvPr/>
        </p:nvSpPr>
        <p:spPr>
          <a:xfrm rot="16697175">
            <a:off x="18478901" y="9032105"/>
            <a:ext cx="3541657" cy="2743572"/>
          </a:xfrm>
          <a:prstGeom prst="cloudCallout">
            <a:avLst>
              <a:gd name="adj1" fmla="val 115770"/>
              <a:gd name="adj2" fmla="val 24274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biLevel thresh="75000"/>
          </a:blip>
          <a:stretch>
            <a:fillRect/>
          </a:stretch>
        </p:blipFill>
        <p:spPr>
          <a:xfrm>
            <a:off x="37602509" y="5106645"/>
            <a:ext cx="2470616" cy="2766247"/>
          </a:xfrm>
          <a:prstGeom prst="rect">
            <a:avLst/>
          </a:prstGeom>
        </p:spPr>
      </p:pic>
      <p:sp>
        <p:nvSpPr>
          <p:cNvPr id="15" name="Rectangle 50"/>
          <p:cNvSpPr>
            <a:spLocks noChangeArrowheads="1"/>
          </p:cNvSpPr>
          <p:nvPr/>
        </p:nvSpPr>
        <p:spPr bwMode="auto">
          <a:xfrm>
            <a:off x="37503673" y="7929833"/>
            <a:ext cx="2569452" cy="968177"/>
          </a:xfrm>
          <a:prstGeom prst="rect">
            <a:avLst/>
          </a:prstGeom>
          <a:solidFill>
            <a:srgbClr val="4F3171"/>
          </a:solidFill>
          <a:ln w="9525">
            <a:solidFill>
              <a:srgbClr val="2F1A7C"/>
            </a:solidFill>
            <a:miter lim="800000"/>
            <a:headEnd/>
            <a:tailEnd/>
          </a:ln>
          <a:effectLst/>
        </p:spPr>
        <p:txBody>
          <a:bodyPr wrap="none" lIns="89238" tIns="44618" rIns="89238" bIns="44618" anchor="ctr"/>
          <a:lstStyle/>
          <a:p>
            <a:pPr algn="ctr">
              <a:buFontTx/>
              <a:buNone/>
            </a:pPr>
            <a:r>
              <a:rPr lang="fa-IR" altLang="zh-CN" sz="4799" b="1" dirty="0">
                <a:solidFill>
                  <a:schemeClr val="bg1"/>
                </a:solidFill>
                <a:latin typeface="XB Niloofar"/>
                <a:ea typeface="宋体" pitchFamily="2" charset="-122"/>
                <a:cs typeface="B Zar" panose="00000400000000000000" pitchFamily="2" charset="-78"/>
              </a:rPr>
              <a:t>دانشجو</a:t>
            </a:r>
            <a:endParaRPr lang="en-US" altLang="zh-CN" sz="4799" b="1" dirty="0">
              <a:solidFill>
                <a:schemeClr val="bg1"/>
              </a:solidFill>
              <a:latin typeface="XB Niloofar"/>
              <a:ea typeface="宋体" pitchFamily="2" charset="-122"/>
              <a:cs typeface="B Zar" panose="00000400000000000000" pitchFamily="2" charset="-78"/>
            </a:endParaRPr>
          </a:p>
        </p:txBody>
      </p:sp>
      <p:cxnSp>
        <p:nvCxnSpPr>
          <p:cNvPr id="23" name="Straight Arrow Connector 22"/>
          <p:cNvCxnSpPr>
            <a:cxnSpLocks/>
            <a:stCxn id="20" idx="2"/>
          </p:cNvCxnSpPr>
          <p:nvPr/>
        </p:nvCxnSpPr>
        <p:spPr>
          <a:xfrm>
            <a:off x="32067500" y="9868506"/>
            <a:ext cx="0" cy="2485426"/>
          </a:xfrm>
          <a:prstGeom prst="straightConnector1">
            <a:avLst/>
          </a:prstGeom>
          <a:ln w="57150">
            <a:solidFill>
              <a:srgbClr val="03039B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0822229" y="10322995"/>
            <a:ext cx="160458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6600" dirty="0">
                <a:cs typeface="B Nazanin" panose="00000400000000000000" pitchFamily="2" charset="-78"/>
              </a:rPr>
              <a:t>بله</a:t>
            </a:r>
            <a:endParaRPr lang="en-US" sz="6600" dirty="0">
              <a:cs typeface="B Nazanin" panose="00000400000000000000" pitchFamily="2" charset="-78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5239581" y="11994081"/>
            <a:ext cx="14409154" cy="1825015"/>
          </a:xfrm>
          <a:prstGeom prst="rect">
            <a:avLst/>
          </a:prstGeom>
          <a:solidFill>
            <a:schemeClr val="bg1"/>
          </a:solidFill>
          <a:ln w="28575">
            <a:solidFill>
              <a:srgbClr val="03039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6000" dirty="0">
                <a:solidFill>
                  <a:schemeClr val="tx1"/>
                </a:solidFill>
                <a:cs typeface="B Nazanin" panose="00000400000000000000" pitchFamily="2" charset="-78"/>
              </a:rPr>
              <a:t>هماهنگی با استاد راهنما و طرح در گروه آموزشی و دانشکده</a:t>
            </a:r>
            <a:endParaRPr lang="en-US" sz="6000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32067500" y="13799897"/>
            <a:ext cx="0" cy="2375790"/>
          </a:xfrm>
          <a:prstGeom prst="straightConnector1">
            <a:avLst/>
          </a:prstGeom>
          <a:ln w="57150">
            <a:solidFill>
              <a:srgbClr val="03039B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32079102" y="19712164"/>
            <a:ext cx="0" cy="2375790"/>
          </a:xfrm>
          <a:prstGeom prst="straightConnector1">
            <a:avLst/>
          </a:prstGeom>
          <a:ln w="57150">
            <a:solidFill>
              <a:srgbClr val="03039B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Flowchart: Decision 26"/>
          <p:cNvSpPr/>
          <p:nvPr/>
        </p:nvSpPr>
        <p:spPr>
          <a:xfrm>
            <a:off x="28153601" y="15249552"/>
            <a:ext cx="7803048" cy="4429428"/>
          </a:xfrm>
          <a:prstGeom prst="flowChartDecision">
            <a:avLst/>
          </a:prstGeom>
          <a:solidFill>
            <a:schemeClr val="bg1"/>
          </a:solidFill>
          <a:ln w="76200">
            <a:solidFill>
              <a:srgbClr val="03039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5800" dirty="0">
                <a:solidFill>
                  <a:schemeClr val="tx1"/>
                </a:solidFill>
                <a:cs typeface="B Nazanin" panose="00000400000000000000" pitchFamily="2" charset="-78"/>
              </a:rPr>
              <a:t>استاد راهنما و دانشکده موافقت می کنند </a:t>
            </a:r>
            <a:r>
              <a:rPr lang="fa-IR" sz="5800" b="1" dirty="0">
                <a:solidFill>
                  <a:schemeClr val="tx1"/>
                </a:solidFill>
                <a:cs typeface="B Nazanin" panose="00000400000000000000" pitchFamily="2" charset="-78"/>
              </a:rPr>
              <a:t>؟</a:t>
            </a:r>
            <a:r>
              <a:rPr lang="fa-IR" sz="5800" dirty="0">
                <a:solidFill>
                  <a:schemeClr val="tx1"/>
                </a:solidFill>
                <a:cs typeface="B Nazanin" panose="00000400000000000000" pitchFamily="2" charset="-78"/>
              </a:rPr>
              <a:t> </a:t>
            </a:r>
            <a:endParaRPr lang="en-US" sz="5800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0725977" y="20218959"/>
            <a:ext cx="137585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6600" dirty="0">
                <a:cs typeface="B Nazanin" panose="00000400000000000000" pitchFamily="2" charset="-78"/>
              </a:rPr>
              <a:t>بله</a:t>
            </a:r>
            <a:endParaRPr lang="en-US" sz="6600" dirty="0">
              <a:cs typeface="B Nazanin" panose="00000400000000000000" pitchFamily="2" charset="-78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4950825" y="22050915"/>
            <a:ext cx="14409154" cy="2884511"/>
          </a:xfrm>
          <a:prstGeom prst="rect">
            <a:avLst/>
          </a:prstGeom>
          <a:solidFill>
            <a:schemeClr val="bg1"/>
          </a:solidFill>
          <a:ln w="28575">
            <a:solidFill>
              <a:srgbClr val="03039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6600" dirty="0">
                <a:solidFill>
                  <a:schemeClr val="tx1"/>
                </a:solidFill>
                <a:cs typeface="B Nazanin" panose="00000400000000000000" pitchFamily="2" charset="-78"/>
              </a:rPr>
              <a:t>ارسال نامه الکترونیکی درخواست فرصت مطالعاتی دانشجو از </a:t>
            </a:r>
            <a:r>
              <a:rPr lang="fa-IR" sz="6600" b="1" dirty="0">
                <a:solidFill>
                  <a:srgbClr val="03039B"/>
                </a:solidFill>
                <a:cs typeface="B Nazanin" panose="00000400000000000000" pitchFamily="2" charset="-78"/>
              </a:rPr>
              <a:t>دانشکده </a:t>
            </a:r>
            <a:r>
              <a:rPr lang="fa-IR" sz="6600" dirty="0">
                <a:solidFill>
                  <a:schemeClr val="tx1"/>
                </a:solidFill>
                <a:cs typeface="B Nazanin" panose="00000400000000000000" pitchFamily="2" charset="-78"/>
              </a:rPr>
              <a:t>به امور پژوهشی دانشگاه</a:t>
            </a:r>
            <a:endParaRPr lang="en-US" sz="6600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33" name="Folded Corner 32"/>
          <p:cNvSpPr/>
          <p:nvPr/>
        </p:nvSpPr>
        <p:spPr>
          <a:xfrm>
            <a:off x="966064" y="16175687"/>
            <a:ext cx="21797683" cy="8560105"/>
          </a:xfrm>
          <a:prstGeom prst="foldedCorner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685800" indent="-685800" algn="ctr" rtl="1">
              <a:lnSpc>
                <a:spcPct val="150000"/>
              </a:lnSpc>
              <a:buClr>
                <a:srgbClr val="03039B"/>
              </a:buClr>
              <a:buSzPct val="105000"/>
              <a:buFont typeface="Arial" panose="020B0604020202020204" pitchFamily="34" charset="0"/>
              <a:buChar char="•"/>
            </a:pPr>
            <a:endParaRPr lang="fa-IR" sz="6600" dirty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marL="2845638" lvl="1" indent="-685800" algn="r" rtl="1">
              <a:lnSpc>
                <a:spcPct val="150000"/>
              </a:lnSpc>
              <a:buClr>
                <a:srgbClr val="03039B"/>
              </a:buClr>
              <a:buSzPct val="105000"/>
              <a:buFont typeface="Arial" panose="020B0604020202020204" pitchFamily="34" charset="0"/>
              <a:buChar char="•"/>
            </a:pPr>
            <a:r>
              <a:rPr lang="fa-IR" sz="6600" dirty="0">
                <a:solidFill>
                  <a:schemeClr val="tx1"/>
                </a:solidFill>
                <a:cs typeface="B Nazanin" panose="00000400000000000000" pitchFamily="2" charset="-78"/>
              </a:rPr>
              <a:t>فرم طرح و هدف از گذراندن فرصت</a:t>
            </a:r>
          </a:p>
          <a:p>
            <a:pPr marL="2845638" lvl="1" indent="-685800" algn="r" rtl="1">
              <a:lnSpc>
                <a:spcPct val="150000"/>
              </a:lnSpc>
              <a:buClr>
                <a:srgbClr val="03039B"/>
              </a:buClr>
              <a:buSzPct val="105000"/>
              <a:buFont typeface="Arial" panose="020B0604020202020204" pitchFamily="34" charset="0"/>
              <a:buChar char="•"/>
            </a:pPr>
            <a:r>
              <a:rPr lang="fa-IR" sz="6600" dirty="0">
                <a:solidFill>
                  <a:schemeClr val="tx1"/>
                </a:solidFill>
                <a:cs typeface="B Nazanin" panose="00000400000000000000" pitchFamily="2" charset="-78"/>
              </a:rPr>
              <a:t>پیوست شماره 1</a:t>
            </a:r>
            <a:r>
              <a:rPr lang="en-US" sz="6600" dirty="0">
                <a:solidFill>
                  <a:schemeClr val="tx1"/>
                </a:solidFill>
                <a:cs typeface="B Nazanin" panose="00000400000000000000" pitchFamily="2" charset="-78"/>
              </a:rPr>
              <a:t>: </a:t>
            </a:r>
            <a:r>
              <a:rPr lang="fa-IR" sz="6600" dirty="0">
                <a:solidFill>
                  <a:schemeClr val="tx1"/>
                </a:solidFill>
                <a:cs typeface="B Nazanin" panose="00000400000000000000" pitchFamily="2" charset="-78"/>
              </a:rPr>
              <a:t>کاربرگ استفاده از فرصت تحقیقاتی کوتاه مدت</a:t>
            </a:r>
          </a:p>
          <a:p>
            <a:pPr marL="2845638" lvl="1" indent="-685800" algn="r" rtl="1">
              <a:lnSpc>
                <a:spcPct val="150000"/>
              </a:lnSpc>
              <a:buClr>
                <a:srgbClr val="03039B"/>
              </a:buClr>
              <a:buSzPct val="105000"/>
              <a:buFont typeface="Arial" panose="020B0604020202020204" pitchFamily="34" charset="0"/>
              <a:buChar char="•"/>
            </a:pPr>
            <a:r>
              <a:rPr lang="fa-IR" sz="6600" dirty="0">
                <a:solidFill>
                  <a:schemeClr val="tx1"/>
                </a:solidFill>
                <a:cs typeface="B Nazanin" panose="00000400000000000000" pitchFamily="2" charset="-78"/>
              </a:rPr>
              <a:t>مدرک زبان</a:t>
            </a:r>
          </a:p>
          <a:p>
            <a:pPr marL="2845638" lvl="1" indent="-685800" algn="r" rtl="1">
              <a:lnSpc>
                <a:spcPct val="150000"/>
              </a:lnSpc>
              <a:buClr>
                <a:srgbClr val="03039B"/>
              </a:buClr>
              <a:buSzPct val="105000"/>
              <a:buFont typeface="Arial" panose="020B0604020202020204" pitchFamily="34" charset="0"/>
              <a:buChar char="•"/>
            </a:pPr>
            <a:r>
              <a:rPr lang="fa-IR" sz="6600" dirty="0">
                <a:solidFill>
                  <a:schemeClr val="tx1"/>
                </a:solidFill>
                <a:cs typeface="B Nazanin" panose="00000400000000000000" pitchFamily="2" charset="-78"/>
              </a:rPr>
              <a:t> نامه پذیرش از دانشگاه خارجی (دعوتنامه)</a:t>
            </a:r>
          </a:p>
          <a:p>
            <a:pPr marL="2845638" lvl="1" indent="-685800" algn="r" rtl="1">
              <a:lnSpc>
                <a:spcPct val="150000"/>
              </a:lnSpc>
              <a:buClr>
                <a:srgbClr val="03039B"/>
              </a:buClr>
              <a:buSzPct val="105000"/>
              <a:buFont typeface="Arial" panose="020B0604020202020204" pitchFamily="34" charset="0"/>
              <a:buChar char="•"/>
            </a:pPr>
            <a:r>
              <a:rPr lang="fa-IR" sz="6600" dirty="0">
                <a:solidFill>
                  <a:schemeClr val="tx1"/>
                </a:solidFill>
                <a:cs typeface="B Nazanin" panose="00000400000000000000" pitchFamily="2" charset="-78"/>
              </a:rPr>
              <a:t>پروپوزال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8560177" y="15705991"/>
            <a:ext cx="3264333" cy="9233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a-IR" sz="5400" dirty="0">
                <a:cs typeface="B Nazanin" panose="00000400000000000000" pitchFamily="2" charset="-78"/>
              </a:rPr>
              <a:t>پیوست ها</a:t>
            </a:r>
            <a:endParaRPr lang="en-US" sz="5400" dirty="0">
              <a:cs typeface="B Nazanin" panose="00000400000000000000" pitchFamily="2" charset="-78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966065" y="25502485"/>
            <a:ext cx="20257640" cy="3022152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6000" dirty="0">
                <a:solidFill>
                  <a:schemeClr val="tx2"/>
                </a:solidFill>
                <a:cs typeface="B Nazanin" panose="00000400000000000000" pitchFamily="2" charset="-78"/>
              </a:rPr>
              <a:t>راهنمای دریافت فایل ها:</a:t>
            </a:r>
          </a:p>
          <a:p>
            <a:pPr algn="ctr" rtl="1"/>
            <a:r>
              <a:rPr lang="fa-IR" sz="6000" dirty="0">
                <a:solidFill>
                  <a:schemeClr val="tx1"/>
                </a:solidFill>
                <a:cs typeface="B Nazanin" panose="00000400000000000000" pitchFamily="2" charset="-78"/>
              </a:rPr>
              <a:t>سایت دانشگاه  </a:t>
            </a:r>
            <a:r>
              <a:rPr lang="fa-IR" sz="6000" dirty="0">
                <a:solidFill>
                  <a:schemeClr val="tx2"/>
                </a:solidFill>
                <a:cs typeface="B Nazanin" panose="00000400000000000000" pitchFamily="2" charset="-78"/>
              </a:rPr>
              <a:t>&gt; </a:t>
            </a:r>
            <a:r>
              <a:rPr lang="fa-IR" sz="6000" dirty="0">
                <a:solidFill>
                  <a:schemeClr val="tx1"/>
                </a:solidFill>
                <a:cs typeface="B Nazanin" panose="00000400000000000000" pitchFamily="2" charset="-78"/>
              </a:rPr>
              <a:t>پژوهش </a:t>
            </a:r>
            <a:r>
              <a:rPr lang="fa-IR" sz="6000" dirty="0">
                <a:solidFill>
                  <a:schemeClr val="tx2"/>
                </a:solidFill>
                <a:cs typeface="B Nazanin" panose="00000400000000000000" pitchFamily="2" charset="-78"/>
              </a:rPr>
              <a:t>&gt;</a:t>
            </a:r>
            <a:r>
              <a:rPr lang="fa-IR" sz="6000" dirty="0">
                <a:solidFill>
                  <a:schemeClr val="tx1"/>
                </a:solidFill>
                <a:cs typeface="B Nazanin" panose="00000400000000000000" pitchFamily="2" charset="-78"/>
              </a:rPr>
              <a:t>  مدیریت امور پژوهشی </a:t>
            </a:r>
            <a:r>
              <a:rPr lang="fa-IR" sz="6000" dirty="0">
                <a:solidFill>
                  <a:schemeClr val="tx2"/>
                </a:solidFill>
                <a:cs typeface="B Nazanin" panose="00000400000000000000" pitchFamily="2" charset="-78"/>
              </a:rPr>
              <a:t>&gt;</a:t>
            </a:r>
            <a:r>
              <a:rPr lang="fa-IR" sz="6000" dirty="0">
                <a:solidFill>
                  <a:schemeClr val="tx1"/>
                </a:solidFill>
                <a:cs typeface="B Nazanin" panose="00000400000000000000" pitchFamily="2" charset="-78"/>
              </a:rPr>
              <a:t> تحصیلات تکمیلی  </a:t>
            </a:r>
            <a:r>
              <a:rPr lang="fa-IR" sz="6000" dirty="0">
                <a:solidFill>
                  <a:schemeClr val="tx2"/>
                </a:solidFill>
                <a:cs typeface="B Nazanin" panose="00000400000000000000" pitchFamily="2" charset="-78"/>
              </a:rPr>
              <a:t>&gt;</a:t>
            </a:r>
            <a:r>
              <a:rPr lang="fa-IR" sz="6000" dirty="0">
                <a:solidFill>
                  <a:schemeClr val="tx1"/>
                </a:solidFill>
                <a:cs typeface="B Nazanin" panose="00000400000000000000" pitchFamily="2" charset="-78"/>
              </a:rPr>
              <a:t>  فرصت تحقیقاتی دانشجویان دکتری </a:t>
            </a:r>
            <a:r>
              <a:rPr lang="fa-IR" sz="6000" dirty="0">
                <a:solidFill>
                  <a:schemeClr val="tx2"/>
                </a:solidFill>
                <a:cs typeface="B Nazanin" panose="00000400000000000000" pitchFamily="2" charset="-78"/>
              </a:rPr>
              <a:t>&gt; </a:t>
            </a:r>
            <a:r>
              <a:rPr lang="fa-IR" sz="6000" dirty="0">
                <a:solidFill>
                  <a:schemeClr val="tx1"/>
                </a:solidFill>
                <a:cs typeface="B Nazanin" panose="00000400000000000000" pitchFamily="2" charset="-78"/>
              </a:rPr>
              <a:t>فرم</a:t>
            </a:r>
            <a:r>
              <a:rPr lang="fa-IR" sz="6000" dirty="0">
                <a:solidFill>
                  <a:schemeClr val="tx2"/>
                </a:solidFill>
                <a:cs typeface="B Nazanin" panose="00000400000000000000" pitchFamily="2" charset="-78"/>
              </a:rPr>
              <a:t> </a:t>
            </a:r>
            <a:r>
              <a:rPr lang="fa-IR" sz="6000" dirty="0">
                <a:solidFill>
                  <a:schemeClr val="tx1"/>
                </a:solidFill>
                <a:cs typeface="B Nazanin" panose="00000400000000000000" pitchFamily="2" charset="-78"/>
              </a:rPr>
              <a:t>ها (</a:t>
            </a:r>
            <a:r>
              <a:rPr lang="fa-IR" sz="6000" dirty="0">
                <a:solidFill>
                  <a:schemeClr val="tx1"/>
                </a:solidFill>
                <a:cs typeface="B Nazanin" panose="00000400000000000000" pitchFamily="2" charset="-78"/>
                <a:hlinkClick r:id="rId3"/>
              </a:rPr>
              <a:t>لینک</a:t>
            </a:r>
            <a:r>
              <a:rPr lang="fa-IR" sz="6000" dirty="0">
                <a:solidFill>
                  <a:schemeClr val="tx1"/>
                </a:solidFill>
                <a:cs typeface="B Nazanin" panose="00000400000000000000" pitchFamily="2" charset="-78"/>
              </a:rPr>
              <a:t>)</a:t>
            </a:r>
            <a:endParaRPr lang="en-US" sz="6000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5095203" y="28617081"/>
            <a:ext cx="14409154" cy="1712949"/>
          </a:xfrm>
          <a:prstGeom prst="rect">
            <a:avLst/>
          </a:prstGeom>
          <a:solidFill>
            <a:schemeClr val="bg1"/>
          </a:solidFill>
          <a:ln w="28575">
            <a:solidFill>
              <a:srgbClr val="03039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6600" dirty="0">
                <a:solidFill>
                  <a:schemeClr val="tx1"/>
                </a:solidFill>
                <a:cs typeface="B Nazanin" panose="00000400000000000000" pitchFamily="2" charset="-78"/>
              </a:rPr>
              <a:t>ثبت نام دانشجو در سامانه سجاد    (</a:t>
            </a:r>
            <a:r>
              <a:rPr lang="fa-IR" sz="6600" dirty="0">
                <a:solidFill>
                  <a:schemeClr val="tx1"/>
                </a:solidFill>
                <a:cs typeface="B Nazanin" panose="00000400000000000000" pitchFamily="2" charset="-78"/>
                <a:hlinkClick r:id="rId4"/>
              </a:rPr>
              <a:t>لینک</a:t>
            </a:r>
            <a:r>
              <a:rPr lang="fa-IR" sz="6600" dirty="0">
                <a:solidFill>
                  <a:schemeClr val="tx1"/>
                </a:solidFill>
                <a:cs typeface="B Nazanin" panose="00000400000000000000" pitchFamily="2" charset="-78"/>
              </a:rPr>
              <a:t>)</a:t>
            </a:r>
            <a:endParaRPr lang="en-US" sz="6600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4998951" y="25265178"/>
            <a:ext cx="14409154" cy="3022151"/>
          </a:xfrm>
          <a:prstGeom prst="rect">
            <a:avLst/>
          </a:prstGeom>
          <a:solidFill>
            <a:schemeClr val="bg1"/>
          </a:solidFill>
          <a:ln w="28575">
            <a:solidFill>
              <a:srgbClr val="03039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6600" dirty="0">
                <a:solidFill>
                  <a:schemeClr val="tx1"/>
                </a:solidFill>
                <a:cs typeface="B Nazanin" panose="00000400000000000000" pitchFamily="2" charset="-78"/>
              </a:rPr>
              <a:t>ارسال نامه الکترونیکی تایید مستندات توسط </a:t>
            </a:r>
            <a:r>
              <a:rPr lang="fa-IR" sz="6600" b="1" dirty="0">
                <a:solidFill>
                  <a:srgbClr val="03039B"/>
                </a:solidFill>
                <a:cs typeface="B Nazanin" panose="00000400000000000000" pitchFamily="2" charset="-78"/>
              </a:rPr>
              <a:t>استاد راهنما </a:t>
            </a:r>
            <a:r>
              <a:rPr lang="fa-IR" sz="6600" dirty="0">
                <a:solidFill>
                  <a:schemeClr val="tx1"/>
                </a:solidFill>
                <a:cs typeface="B Nazanin" panose="00000400000000000000" pitchFamily="2" charset="-78"/>
              </a:rPr>
              <a:t>به امور پژوهشی دانشگاه (دارای پیوست)</a:t>
            </a:r>
            <a:endParaRPr lang="en-US" sz="6600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0777318" y="6082213"/>
            <a:ext cx="1880543" cy="1400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u="sng" dirty="0">
                <a:solidFill>
                  <a:srgbClr val="FF0000"/>
                </a:solidFill>
                <a:cs typeface="B Nazanin" panose="00000400000000000000" pitchFamily="2" charset="-78"/>
              </a:rPr>
              <a:t>1</a:t>
            </a:r>
            <a:endParaRPr lang="en-US" u="sng" dirty="0">
              <a:solidFill>
                <a:srgbClr val="FF0000"/>
              </a:solidFill>
              <a:cs typeface="B Nazanin" panose="00000400000000000000" pitchFamily="2" charset="-78"/>
            </a:endParaRPr>
          </a:p>
        </p:txBody>
      </p:sp>
      <p:sp>
        <p:nvSpPr>
          <p:cNvPr id="21" name="Action Button: Custom 20">
            <a:hlinkClick r:id="rId5" action="ppaction://hlinkfile" highlightClick="1"/>
          </p:cNvPr>
          <p:cNvSpPr/>
          <p:nvPr/>
        </p:nvSpPr>
        <p:spPr>
          <a:xfrm>
            <a:off x="37350035" y="22632896"/>
            <a:ext cx="2298700" cy="1103798"/>
          </a:xfrm>
          <a:prstGeom prst="actionButtonBlank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535440" y="11411284"/>
            <a:ext cx="31493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4800" b="1" dirty="0">
                <a:cs typeface="B Nazanin" panose="00000400000000000000" pitchFamily="2" charset="-78"/>
              </a:rPr>
              <a:t>شیوه نامه</a:t>
            </a:r>
            <a:endParaRPr lang="en-US" sz="4800" b="1" dirty="0">
              <a:cs typeface="B Nazanin" panose="00000400000000000000" pitchFamily="2" charset="-78"/>
            </a:endParaRP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7F0F371D-F494-4FF6-B469-97FB4235173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94866" y="12304364"/>
            <a:ext cx="1885111" cy="1885111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1E3655C7-8049-4516-9F22-E54B816B95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72734" y="16812202"/>
            <a:ext cx="1437181" cy="1304127"/>
          </a:xfrm>
          <a:prstGeom prst="rect">
            <a:avLst/>
          </a:prstGeom>
        </p:spPr>
      </p:pic>
      <p:sp>
        <p:nvSpPr>
          <p:cNvPr id="43" name="Action Button: Custom 42">
            <a:hlinkClick r:id="rId7" action="ppaction://hlinkfile" highlightClick="1"/>
          </p:cNvPr>
          <p:cNvSpPr/>
          <p:nvPr/>
        </p:nvSpPr>
        <p:spPr>
          <a:xfrm>
            <a:off x="9394384" y="16500429"/>
            <a:ext cx="937793" cy="1676400"/>
          </a:xfrm>
          <a:prstGeom prst="actionButtonBlank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B87FFF8D-58C6-44E5-BD03-8D2D38867A3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75296" y="18373661"/>
            <a:ext cx="1481599" cy="1481599"/>
          </a:xfrm>
          <a:prstGeom prst="rect">
            <a:avLst/>
          </a:prstGeom>
        </p:spPr>
      </p:pic>
      <p:sp>
        <p:nvSpPr>
          <p:cNvPr id="45" name="Action Button: Custom 44">
            <a:hlinkClick r:id="rId8" action="ppaction://hlinkfile" highlightClick="1"/>
          </p:cNvPr>
          <p:cNvSpPr/>
          <p:nvPr/>
        </p:nvSpPr>
        <p:spPr>
          <a:xfrm>
            <a:off x="1962555" y="18410382"/>
            <a:ext cx="1028700" cy="1515419"/>
          </a:xfrm>
          <a:prstGeom prst="actionButtonBlank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1AFBE801-3F1B-44C8-8712-3B0DED925D4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670474" y="27034552"/>
            <a:ext cx="1726655" cy="1103798"/>
          </a:xfrm>
          <a:prstGeom prst="rect">
            <a:avLst/>
          </a:prstGeom>
        </p:spPr>
      </p:pic>
      <p:sp>
        <p:nvSpPr>
          <p:cNvPr id="10" name="Action Button: Custom 9">
            <a:hlinkClick r:id="rId10" action="ppaction://hlinkfile" highlightClick="1"/>
          </p:cNvPr>
          <p:cNvSpPr/>
          <p:nvPr/>
        </p:nvSpPr>
        <p:spPr>
          <a:xfrm>
            <a:off x="39863935" y="27236540"/>
            <a:ext cx="1584714" cy="699822"/>
          </a:xfrm>
          <a:prstGeom prst="actionButtonBlank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Action Button: Blank 1">
            <a:hlinkClick r:id="rId11" action="ppaction://hlinkfile" highlightClick="1"/>
            <a:extLst>
              <a:ext uri="{FF2B5EF4-FFF2-40B4-BE49-F238E27FC236}">
                <a16:creationId xmlns:a16="http://schemas.microsoft.com/office/drawing/2014/main" id="{B0AE7515-EB56-4E27-BE12-64EABC1BAD58}"/>
              </a:ext>
            </a:extLst>
          </p:cNvPr>
          <p:cNvSpPr/>
          <p:nvPr/>
        </p:nvSpPr>
        <p:spPr>
          <a:xfrm>
            <a:off x="1496717" y="12613200"/>
            <a:ext cx="1885111" cy="1570619"/>
          </a:xfrm>
          <a:prstGeom prst="actionButtonBlank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BD61EFFB-5258-47D7-A29D-C9C445CCD6F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10854" y="81334"/>
            <a:ext cx="2884356" cy="2884356"/>
          </a:xfrm>
          <a:prstGeom prst="rect">
            <a:avLst/>
          </a:prstGeom>
        </p:spPr>
      </p:pic>
      <p:sp>
        <p:nvSpPr>
          <p:cNvPr id="55" name="Text Box 3">
            <a:extLst>
              <a:ext uri="{FF2B5EF4-FFF2-40B4-BE49-F238E27FC236}">
                <a16:creationId xmlns:a16="http://schemas.microsoft.com/office/drawing/2014/main" id="{B9E91A5B-9EED-487F-9141-9C4FDE8CFA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9040" y="677305"/>
            <a:ext cx="39404762" cy="2444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923" tIns="8923" rIns="8923" bIns="8923" anchor="b"/>
          <a:lstStyle/>
          <a:p>
            <a:pPr algn="ctr" rtl="1"/>
            <a:r>
              <a:rPr lang="fa-IR" sz="6600" b="1" dirty="0">
                <a:solidFill>
                  <a:srgbClr val="03039B"/>
                </a:solidFill>
                <a:cs typeface="B Zar" panose="00000400000000000000" pitchFamily="2" charset="-78"/>
              </a:rPr>
              <a:t>فلوچارت راهنمای ثبت درخواست فرصت تحقیقاتی خارج (بورس وزارت علوم) دانشجویان دکتری دانشگاه اصفهان</a:t>
            </a:r>
            <a:endParaRPr lang="en-GB" sz="6600" b="1" dirty="0">
              <a:solidFill>
                <a:srgbClr val="03039B"/>
              </a:solidFill>
              <a:cs typeface="B Zar" panose="00000400000000000000" pitchFamily="2" charset="-78"/>
            </a:endParaRPr>
          </a:p>
          <a:p>
            <a:pPr algn="l">
              <a:buFontTx/>
              <a:buNone/>
            </a:pPr>
            <a:r>
              <a:rPr lang="en-GB" sz="6600" dirty="0">
                <a:solidFill>
                  <a:srgbClr val="03039B"/>
                </a:solidFill>
                <a:latin typeface="Arial" charset="0"/>
                <a:cs typeface="B Zar" panose="00000400000000000000" pitchFamily="2" charset="-78"/>
              </a:rPr>
              <a:t> </a:t>
            </a:r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84EA9D7F-50B0-43B4-9B2C-A17BD18F1DA9}"/>
              </a:ext>
            </a:extLst>
          </p:cNvPr>
          <p:cNvCxnSpPr/>
          <p:nvPr/>
        </p:nvCxnSpPr>
        <p:spPr bwMode="auto">
          <a:xfrm>
            <a:off x="380567" y="3451325"/>
            <a:ext cx="41870894" cy="0"/>
          </a:xfrm>
          <a:prstGeom prst="line">
            <a:avLst/>
          </a:prstGeom>
          <a:solidFill>
            <a:schemeClr val="bg1"/>
          </a:solidFill>
          <a:ln w="101600" cap="flat" cmpd="sng" algn="ctr">
            <a:solidFill>
              <a:srgbClr val="19B71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58" name="Picture 57">
            <a:extLst>
              <a:ext uri="{FF2B5EF4-FFF2-40B4-BE49-F238E27FC236}">
                <a16:creationId xmlns:a16="http://schemas.microsoft.com/office/drawing/2014/main" id="{5B570055-0A83-4AFF-BFDB-AC47764D7F1F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4000"/>
                    </a14:imgEffect>
                    <a14:imgEffect>
                      <a14:saturation sat="398000"/>
                    </a14:imgEffect>
                    <a14:imgEffect>
                      <a14:brightnessContrast bright="-86000" contrast="5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664" y="59291"/>
            <a:ext cx="2113913" cy="3382260"/>
          </a:xfrm>
          <a:prstGeom prst="rect">
            <a:avLst/>
          </a:prstGeom>
        </p:spPr>
      </p:pic>
      <p:sp>
        <p:nvSpPr>
          <p:cNvPr id="38" name="Folded Corner 17">
            <a:extLst>
              <a:ext uri="{FF2B5EF4-FFF2-40B4-BE49-F238E27FC236}">
                <a16:creationId xmlns:a16="http://schemas.microsoft.com/office/drawing/2014/main" id="{FD007334-B0AB-4143-BBDE-2C29B160015C}"/>
              </a:ext>
            </a:extLst>
          </p:cNvPr>
          <p:cNvSpPr/>
          <p:nvPr/>
        </p:nvSpPr>
        <p:spPr>
          <a:xfrm>
            <a:off x="966065" y="4991233"/>
            <a:ext cx="21797680" cy="10251706"/>
          </a:xfrm>
          <a:prstGeom prst="foldedCorner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 rtl="1">
              <a:buFont typeface="Wingdings" panose="05000000000000000000" pitchFamily="2" charset="2"/>
              <a:buChar char="ü"/>
            </a:pPr>
            <a:endParaRPr lang="fa-IR" sz="5400" dirty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marL="2845638" lvl="1" indent="-685800" algn="r" rtl="1">
              <a:lnSpc>
                <a:spcPct val="150000"/>
              </a:lnSpc>
              <a:buClr>
                <a:srgbClr val="03039B"/>
              </a:buClr>
              <a:buSzPct val="108000"/>
              <a:buFont typeface="Arial" panose="020B0604020202020204" pitchFamily="34" charset="0"/>
              <a:buChar char="•"/>
            </a:pPr>
            <a:r>
              <a:rPr lang="fa-IR" sz="6000" dirty="0">
                <a:solidFill>
                  <a:schemeClr val="tx1"/>
                </a:solidFill>
                <a:cs typeface="B Nazanin" panose="00000400000000000000" pitchFamily="2" charset="-78"/>
              </a:rPr>
              <a:t>دانشجوی دکتری تخصصی روزانه، تمام وقت، حضوری </a:t>
            </a:r>
          </a:p>
          <a:p>
            <a:pPr marL="2845638" lvl="1" indent="-685800" algn="r" rtl="1">
              <a:lnSpc>
                <a:spcPct val="150000"/>
              </a:lnSpc>
              <a:buClr>
                <a:srgbClr val="03039B"/>
              </a:buClr>
              <a:buSzPct val="108000"/>
              <a:buFont typeface="Arial" panose="020B0604020202020204" pitchFamily="34" charset="0"/>
              <a:buChar char="•"/>
            </a:pPr>
            <a:r>
              <a:rPr lang="fa-IR" sz="6000" dirty="0">
                <a:solidFill>
                  <a:schemeClr val="tx1"/>
                </a:solidFill>
                <a:cs typeface="B Nazanin" panose="00000400000000000000" pitchFamily="2" charset="-78"/>
              </a:rPr>
              <a:t>گذراندن امتحان جامع</a:t>
            </a:r>
          </a:p>
          <a:p>
            <a:pPr marL="2845638" lvl="1" indent="-685800" algn="r" rtl="1">
              <a:lnSpc>
                <a:spcPct val="150000"/>
              </a:lnSpc>
              <a:buClr>
                <a:srgbClr val="03039B"/>
              </a:buClr>
              <a:buSzPct val="108000"/>
              <a:buFont typeface="Arial" panose="020B0604020202020204" pitchFamily="34" charset="0"/>
              <a:buChar char="•"/>
            </a:pPr>
            <a:r>
              <a:rPr lang="fa-IR" sz="6000" dirty="0">
                <a:solidFill>
                  <a:schemeClr val="tx1"/>
                </a:solidFill>
                <a:cs typeface="B Nazanin" panose="00000400000000000000" pitchFamily="2" charset="-78"/>
              </a:rPr>
              <a:t> تصویب طرح پروپوزال</a:t>
            </a:r>
          </a:p>
          <a:p>
            <a:pPr marL="2845638" lvl="1" indent="-685800" algn="r" rtl="1">
              <a:lnSpc>
                <a:spcPct val="150000"/>
              </a:lnSpc>
              <a:buClr>
                <a:srgbClr val="03039B"/>
              </a:buClr>
              <a:buSzPct val="108000"/>
              <a:buFont typeface="Arial" panose="020B0604020202020204" pitchFamily="34" charset="0"/>
              <a:buChar char="•"/>
            </a:pPr>
            <a:r>
              <a:rPr lang="fa-IR" sz="6000" dirty="0">
                <a:solidFill>
                  <a:schemeClr val="tx1"/>
                </a:solidFill>
                <a:cs typeface="B Nazanin" panose="00000400000000000000" pitchFamily="2" charset="-78"/>
              </a:rPr>
              <a:t>حداکثر زمان خروج از کشور کمتر از 42 ماه از شروع تحصیل (ترم 7) </a:t>
            </a:r>
          </a:p>
          <a:p>
            <a:pPr marL="2845638" lvl="1" indent="-685800" algn="r" rtl="1">
              <a:lnSpc>
                <a:spcPct val="150000"/>
              </a:lnSpc>
              <a:buClr>
                <a:srgbClr val="03039B"/>
              </a:buClr>
              <a:buSzPct val="108000"/>
              <a:buFont typeface="Arial" panose="020B0604020202020204" pitchFamily="34" charset="0"/>
              <a:buChar char="•"/>
            </a:pPr>
            <a:r>
              <a:rPr lang="fa-IR" sz="6000" dirty="0">
                <a:solidFill>
                  <a:schemeClr val="tx1"/>
                </a:solidFill>
                <a:cs typeface="B Nazanin" panose="00000400000000000000" pitchFamily="2" charset="-78"/>
              </a:rPr>
              <a:t>داشتن حداقل نمره زبان (طبق شیوه نامه)</a:t>
            </a:r>
          </a:p>
          <a:p>
            <a:pPr marL="2845638" lvl="1" indent="-685800" algn="r" rtl="1">
              <a:lnSpc>
                <a:spcPct val="150000"/>
              </a:lnSpc>
              <a:buClr>
                <a:srgbClr val="03039B"/>
              </a:buClr>
              <a:buSzPct val="108000"/>
              <a:buFont typeface="Arial" panose="020B0604020202020204" pitchFamily="34" charset="0"/>
              <a:buChar char="•"/>
            </a:pPr>
            <a:r>
              <a:rPr lang="fa-IR" sz="6000" dirty="0">
                <a:solidFill>
                  <a:schemeClr val="tx1"/>
                </a:solidFill>
                <a:cs typeface="B Nazanin" panose="00000400000000000000" pitchFamily="2" charset="-78"/>
              </a:rPr>
              <a:t>گرفتن نامه پذیرش رسمی از یک دانشگاه خارجی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8020629" y="4294720"/>
            <a:ext cx="3579690" cy="9233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a-IR" sz="5400" dirty="0">
                <a:cs typeface="B Nazanin" panose="00000400000000000000" pitchFamily="2" charset="-78"/>
              </a:rPr>
              <a:t>شرایط</a:t>
            </a:r>
            <a:r>
              <a:rPr lang="fa-IR" sz="5400" dirty="0"/>
              <a:t> </a:t>
            </a:r>
            <a:r>
              <a:rPr lang="fa-IR" sz="5400" dirty="0">
                <a:cs typeface="B Nazanin" panose="00000400000000000000" pitchFamily="2" charset="-78"/>
              </a:rPr>
              <a:t>عمومی</a:t>
            </a:r>
            <a:endParaRPr lang="en-US" sz="5400" dirty="0">
              <a:cs typeface="B Nazanin" panose="00000400000000000000" pitchFamily="2" charset="-78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DA19E11-A1E9-44CB-B53B-7BE1CB827A82}"/>
              </a:ext>
            </a:extLst>
          </p:cNvPr>
          <p:cNvSpPr txBox="1"/>
          <p:nvPr/>
        </p:nvSpPr>
        <p:spPr>
          <a:xfrm>
            <a:off x="1687840" y="11563684"/>
            <a:ext cx="31493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4800" b="1" dirty="0">
                <a:cs typeface="B Nazanin" panose="00000400000000000000" pitchFamily="2" charset="-78"/>
              </a:rPr>
              <a:t>شیوه نامه</a:t>
            </a:r>
            <a:endParaRPr lang="en-US" sz="4800" b="1" dirty="0">
              <a:cs typeface="B Nazanin" panose="00000400000000000000" pitchFamily="2" charset="-78"/>
            </a:endParaRP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F326B565-3436-4F42-A31B-A820C2F1B2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47266" y="12456764"/>
            <a:ext cx="1885111" cy="1885111"/>
          </a:xfrm>
          <a:prstGeom prst="rect">
            <a:avLst/>
          </a:prstGeom>
        </p:spPr>
      </p:pic>
      <p:sp>
        <p:nvSpPr>
          <p:cNvPr id="46" name="Action Button: Blank 45">
            <a:hlinkClick r:id="rId11" action="ppaction://hlinkfile" highlightClick="1"/>
            <a:extLst>
              <a:ext uri="{FF2B5EF4-FFF2-40B4-BE49-F238E27FC236}">
                <a16:creationId xmlns:a16="http://schemas.microsoft.com/office/drawing/2014/main" id="{218077A9-F05C-4EDB-90C8-9C3794E6C9C5}"/>
              </a:ext>
            </a:extLst>
          </p:cNvPr>
          <p:cNvSpPr/>
          <p:nvPr/>
        </p:nvSpPr>
        <p:spPr>
          <a:xfrm>
            <a:off x="1649117" y="12765600"/>
            <a:ext cx="1885111" cy="1570619"/>
          </a:xfrm>
          <a:prstGeom prst="actionButtonBlank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4558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5686" y="5358258"/>
            <a:ext cx="7791384" cy="2207913"/>
          </a:xfrm>
          <a:prstGeom prst="rect">
            <a:avLst/>
          </a:prstGeom>
        </p:spPr>
      </p:pic>
      <p:sp>
        <p:nvSpPr>
          <p:cNvPr id="11" name="Rectangle 50"/>
          <p:cNvSpPr>
            <a:spLocks noChangeArrowheads="1"/>
          </p:cNvSpPr>
          <p:nvPr/>
        </p:nvSpPr>
        <p:spPr bwMode="auto">
          <a:xfrm>
            <a:off x="32255685" y="7638363"/>
            <a:ext cx="7833518" cy="824752"/>
          </a:xfrm>
          <a:prstGeom prst="rect">
            <a:avLst/>
          </a:prstGeom>
          <a:solidFill>
            <a:srgbClr val="4F3171"/>
          </a:solidFill>
          <a:ln w="9525">
            <a:solidFill>
              <a:srgbClr val="2F1A7C"/>
            </a:solidFill>
            <a:miter lim="800000"/>
            <a:headEnd/>
            <a:tailEnd/>
          </a:ln>
          <a:effectLst/>
        </p:spPr>
        <p:txBody>
          <a:bodyPr wrap="none" lIns="89238" tIns="44618" rIns="89238" bIns="44618" anchor="ctr"/>
          <a:lstStyle/>
          <a:p>
            <a:pPr algn="ctr">
              <a:buFontTx/>
              <a:buNone/>
            </a:pPr>
            <a:r>
              <a:rPr lang="fa-IR" altLang="zh-CN" sz="4800" b="1" dirty="0">
                <a:solidFill>
                  <a:schemeClr val="bg1"/>
                </a:solidFill>
                <a:latin typeface="XB Niloofar"/>
                <a:ea typeface="宋体" pitchFamily="2" charset="-122"/>
                <a:cs typeface="B Zar" panose="00000400000000000000" pitchFamily="2" charset="-78"/>
              </a:rPr>
              <a:t>کارشناس تحصیلات تکمیلی دانشگاه</a:t>
            </a:r>
            <a:endParaRPr lang="en-US" altLang="zh-CN" sz="4800" b="1" dirty="0">
              <a:solidFill>
                <a:schemeClr val="bg1"/>
              </a:solidFill>
              <a:latin typeface="XB Niloofar"/>
              <a:ea typeface="宋体" pitchFamily="2" charset="-122"/>
              <a:cs typeface="B Zar" panose="00000400000000000000" pitchFamily="2" charset="-78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28199928" y="7450936"/>
            <a:ext cx="4055758" cy="0"/>
          </a:xfrm>
          <a:prstGeom prst="straightConnector1">
            <a:avLst/>
          </a:prstGeom>
          <a:ln w="38100">
            <a:solidFill>
              <a:srgbClr val="03039B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7249642" y="5339719"/>
            <a:ext cx="21174721" cy="1574800"/>
          </a:xfrm>
          <a:prstGeom prst="rect">
            <a:avLst/>
          </a:prstGeom>
          <a:solidFill>
            <a:schemeClr val="bg1"/>
          </a:solidFill>
          <a:ln w="28575">
            <a:solidFill>
              <a:srgbClr val="03039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6600" dirty="0">
                <a:solidFill>
                  <a:schemeClr val="tx1"/>
                </a:solidFill>
                <a:cs typeface="B Nazanin" panose="00000400000000000000" pitchFamily="2" charset="-78"/>
              </a:rPr>
              <a:t>معرفی دانشجو به سازمان امور دانشجویان</a:t>
            </a:r>
            <a:endParaRPr lang="en-US" sz="6600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269114" y="7735296"/>
            <a:ext cx="21155249" cy="1884242"/>
          </a:xfrm>
          <a:prstGeom prst="rect">
            <a:avLst/>
          </a:prstGeom>
          <a:solidFill>
            <a:schemeClr val="bg1"/>
          </a:solidFill>
          <a:ln w="28575">
            <a:solidFill>
              <a:srgbClr val="03039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6600" dirty="0">
                <a:solidFill>
                  <a:schemeClr val="tx1"/>
                </a:solidFill>
                <a:cs typeface="B Nazanin" panose="00000400000000000000" pitchFamily="2" charset="-78"/>
              </a:rPr>
              <a:t>تایید ثبت نام دانشجو در سامانه سجاد</a:t>
            </a:r>
            <a:endParaRPr lang="en-US" sz="6600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1919369" y="11573543"/>
            <a:ext cx="35543440" cy="174933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8000" dirty="0">
                <a:solidFill>
                  <a:schemeClr val="tx1"/>
                </a:solidFill>
                <a:cs typeface="B Nazanin" panose="00000400000000000000" pitchFamily="2" charset="-78"/>
              </a:rPr>
              <a:t>تایید دانشجو توسط سازمان امور دانشجویان (حداکثر سه ماه)</a:t>
            </a:r>
            <a:endParaRPr lang="en-US" sz="8000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21" name="Down Arrow 20"/>
          <p:cNvSpPr/>
          <p:nvPr/>
        </p:nvSpPr>
        <p:spPr>
          <a:xfrm>
            <a:off x="18126636" y="9819127"/>
            <a:ext cx="2143592" cy="1574801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/>
          <p:cNvCxnSpPr>
            <a:cxnSpLocks/>
          </p:cNvCxnSpPr>
          <p:nvPr/>
        </p:nvCxnSpPr>
        <p:spPr>
          <a:xfrm flipH="1" flipV="1">
            <a:off x="31081767" y="17428876"/>
            <a:ext cx="5812778" cy="8954"/>
          </a:xfrm>
          <a:prstGeom prst="straightConnector1">
            <a:avLst/>
          </a:prstGeom>
          <a:ln w="38100">
            <a:solidFill>
              <a:srgbClr val="03039B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7269114" y="14753569"/>
            <a:ext cx="23812653" cy="2403610"/>
          </a:xfrm>
          <a:prstGeom prst="rect">
            <a:avLst/>
          </a:prstGeom>
          <a:solidFill>
            <a:schemeClr val="bg1"/>
          </a:solidFill>
          <a:ln w="28575">
            <a:solidFill>
              <a:srgbClr val="03039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6600" dirty="0">
                <a:solidFill>
                  <a:schemeClr val="tx1"/>
                </a:solidFill>
                <a:cs typeface="B Nazanin" panose="00000400000000000000" pitchFamily="2" charset="-78"/>
              </a:rPr>
              <a:t>تکمیل فرم تعهد محضری (مالی یا دانشجویی) </a:t>
            </a:r>
            <a:endParaRPr lang="en-US" sz="6600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249642" y="17518522"/>
            <a:ext cx="23812653" cy="9229701"/>
          </a:xfrm>
          <a:prstGeom prst="rect">
            <a:avLst/>
          </a:prstGeom>
          <a:solidFill>
            <a:schemeClr val="bg1"/>
          </a:solidFill>
          <a:ln w="28575">
            <a:solidFill>
              <a:srgbClr val="03039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902788" lvl="1" indent="-742950" algn="r" rtl="1">
              <a:lnSpc>
                <a:spcPct val="150000"/>
              </a:lnSpc>
              <a:buClr>
                <a:srgbClr val="03039B"/>
              </a:buClr>
              <a:buFont typeface="+mj-lt"/>
              <a:buAutoNum type="arabicPeriod"/>
            </a:pPr>
            <a:r>
              <a:rPr lang="fa-IR" sz="6600" dirty="0">
                <a:solidFill>
                  <a:schemeClr val="tx1"/>
                </a:solidFill>
                <a:cs typeface="B Nazanin" panose="00000400000000000000" pitchFamily="2" charset="-78"/>
              </a:rPr>
              <a:t>تایید فرم تعهد محضری توسط دفترحقوقی دانشگاه</a:t>
            </a:r>
          </a:p>
          <a:p>
            <a:pPr marL="2902788" lvl="1" indent="-742950" algn="r" rtl="1">
              <a:lnSpc>
                <a:spcPct val="150000"/>
              </a:lnSpc>
              <a:buClr>
                <a:srgbClr val="03039B"/>
              </a:buClr>
              <a:buFont typeface="+mj-lt"/>
              <a:buAutoNum type="arabicPeriod"/>
            </a:pPr>
            <a:r>
              <a:rPr lang="fa-IR" sz="6600" dirty="0">
                <a:solidFill>
                  <a:schemeClr val="tx1"/>
                </a:solidFill>
                <a:cs typeface="B Nazanin" panose="00000400000000000000" pitchFamily="2" charset="-78"/>
              </a:rPr>
              <a:t>اسکن فرم تعهد محضری مهر شده </a:t>
            </a:r>
          </a:p>
          <a:p>
            <a:pPr marL="2902788" lvl="1" indent="-742950" algn="r" rtl="1">
              <a:lnSpc>
                <a:spcPct val="150000"/>
              </a:lnSpc>
              <a:buClr>
                <a:srgbClr val="03039B"/>
              </a:buClr>
              <a:buFont typeface="+mj-lt"/>
              <a:buAutoNum type="arabicPeriod"/>
            </a:pPr>
            <a:r>
              <a:rPr lang="fa-IR" sz="6600" dirty="0">
                <a:solidFill>
                  <a:schemeClr val="tx1"/>
                </a:solidFill>
                <a:cs typeface="B Nazanin" panose="00000400000000000000" pitchFamily="2" charset="-78"/>
              </a:rPr>
              <a:t>بارگذاری تصویر فرم تعهد محضری مهر شده و احکام ضامنین (در یک </a:t>
            </a:r>
            <a:r>
              <a:rPr lang="en-US" sz="6600" dirty="0">
                <a:solidFill>
                  <a:schemeClr val="tx1"/>
                </a:solidFill>
                <a:cs typeface="B Nazanin" panose="00000400000000000000" pitchFamily="2" charset="-78"/>
              </a:rPr>
              <a:t>PDF</a:t>
            </a:r>
            <a:r>
              <a:rPr lang="fa-IR" sz="6600" dirty="0">
                <a:solidFill>
                  <a:schemeClr val="tx1"/>
                </a:solidFill>
                <a:cs typeface="B Nazanin" panose="00000400000000000000" pitchFamily="2" charset="-78"/>
              </a:rPr>
              <a:t>) در سامانه سجاد</a:t>
            </a:r>
          </a:p>
          <a:p>
            <a:pPr marL="2902788" lvl="1" indent="-742950" algn="r" rtl="1">
              <a:lnSpc>
                <a:spcPct val="150000"/>
              </a:lnSpc>
              <a:buClr>
                <a:srgbClr val="03039B"/>
              </a:buClr>
              <a:buFont typeface="+mj-lt"/>
              <a:buAutoNum type="arabicPeriod"/>
            </a:pPr>
            <a:r>
              <a:rPr lang="fa-IR" sz="6600" dirty="0">
                <a:solidFill>
                  <a:schemeClr val="tx1"/>
                </a:solidFill>
                <a:cs typeface="B Nazanin" panose="00000400000000000000" pitchFamily="2" charset="-78"/>
              </a:rPr>
              <a:t>تحویل اصل فرم تعهد محضری مهر شده به کارشناس تحصیلات تکمیلی</a:t>
            </a:r>
          </a:p>
          <a:p>
            <a:pPr marL="2902788" lvl="1" indent="-742950" algn="r" rtl="1">
              <a:lnSpc>
                <a:spcPct val="150000"/>
              </a:lnSpc>
              <a:buClr>
                <a:srgbClr val="03039B"/>
              </a:buClr>
              <a:buFont typeface="+mj-lt"/>
              <a:buAutoNum type="arabicPeriod"/>
            </a:pPr>
            <a:r>
              <a:rPr lang="fa-IR" sz="6600" dirty="0">
                <a:solidFill>
                  <a:schemeClr val="tx1"/>
                </a:solidFill>
                <a:cs typeface="B Nazanin" panose="00000400000000000000" pitchFamily="2" charset="-78"/>
              </a:rPr>
              <a:t> مراجعه حضوری به سازمان امور دانشجویان و دریافت نامه حمایت مالی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1897455" y="28525698"/>
            <a:ext cx="35466518" cy="202751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8000" dirty="0">
                <a:solidFill>
                  <a:schemeClr val="tx1"/>
                </a:solidFill>
                <a:cs typeface="B Nazanin" panose="00000400000000000000" pitchFamily="2" charset="-78"/>
              </a:rPr>
              <a:t>پیگیری امور مرتبط با سفارت و گرفتن ویزا توسط دانشجو</a:t>
            </a:r>
            <a:endParaRPr lang="en-US" sz="8000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989" y="27339892"/>
            <a:ext cx="4394083" cy="3682242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40501689" y="16349494"/>
            <a:ext cx="1880543" cy="1400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u="sng" dirty="0">
                <a:solidFill>
                  <a:srgbClr val="FF0000"/>
                </a:solidFill>
                <a:cs typeface="B Nazanin" panose="00000400000000000000" pitchFamily="2" charset="-78"/>
              </a:rPr>
              <a:t>3</a:t>
            </a:r>
            <a:endParaRPr lang="en-US" u="sng" dirty="0">
              <a:solidFill>
                <a:srgbClr val="FF0000"/>
              </a:solidFill>
              <a:cs typeface="B Nazanin" panose="00000400000000000000" pitchFamily="2" charset="-78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0116025" y="6651778"/>
            <a:ext cx="1880543" cy="1400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u="sng" dirty="0">
                <a:solidFill>
                  <a:srgbClr val="FF0000"/>
                </a:solidFill>
                <a:cs typeface="B Nazanin" panose="00000400000000000000" pitchFamily="2" charset="-78"/>
              </a:rPr>
              <a:t>2</a:t>
            </a:r>
            <a:endParaRPr lang="en-US" u="sng" dirty="0">
              <a:solidFill>
                <a:srgbClr val="FF0000"/>
              </a:solidFill>
              <a:cs typeface="B Nazanin" panose="000004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455" y="10917005"/>
            <a:ext cx="3457809" cy="2766247"/>
          </a:xfrm>
          <a:prstGeom prst="rect">
            <a:avLst/>
          </a:prstGeom>
        </p:spPr>
      </p:pic>
      <p:sp>
        <p:nvSpPr>
          <p:cNvPr id="5" name="Action Button: Custom 4">
            <a:hlinkClick r:id="rId5" action="ppaction://hlinkfile" highlightClick="1"/>
          </p:cNvPr>
          <p:cNvSpPr/>
          <p:nvPr/>
        </p:nvSpPr>
        <p:spPr>
          <a:xfrm>
            <a:off x="8921361" y="15106306"/>
            <a:ext cx="1273914" cy="1330432"/>
          </a:xfrm>
          <a:prstGeom prst="actionButtonBlank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6">
            <a:biLevel thresh="75000"/>
          </a:blip>
          <a:stretch>
            <a:fillRect/>
          </a:stretch>
        </p:blipFill>
        <p:spPr>
          <a:xfrm>
            <a:off x="37462809" y="15362821"/>
            <a:ext cx="2470616" cy="2766247"/>
          </a:xfrm>
          <a:prstGeom prst="rect">
            <a:avLst/>
          </a:prstGeom>
        </p:spPr>
      </p:pic>
      <p:sp>
        <p:nvSpPr>
          <p:cNvPr id="44" name="Rectangle 50"/>
          <p:cNvSpPr>
            <a:spLocks noChangeArrowheads="1"/>
          </p:cNvSpPr>
          <p:nvPr/>
        </p:nvSpPr>
        <p:spPr bwMode="auto">
          <a:xfrm>
            <a:off x="37363973" y="18382832"/>
            <a:ext cx="2569452" cy="968177"/>
          </a:xfrm>
          <a:prstGeom prst="rect">
            <a:avLst/>
          </a:prstGeom>
          <a:solidFill>
            <a:srgbClr val="4F3171"/>
          </a:solidFill>
          <a:ln w="9525">
            <a:solidFill>
              <a:srgbClr val="2F1A7C"/>
            </a:solidFill>
            <a:miter lim="800000"/>
            <a:headEnd/>
            <a:tailEnd/>
          </a:ln>
          <a:effectLst/>
        </p:spPr>
        <p:txBody>
          <a:bodyPr wrap="none" lIns="89238" tIns="44618" rIns="89238" bIns="44618" anchor="ctr"/>
          <a:lstStyle/>
          <a:p>
            <a:pPr algn="ctr">
              <a:buFontTx/>
              <a:buNone/>
            </a:pPr>
            <a:r>
              <a:rPr lang="fa-IR" altLang="zh-CN" sz="4799" b="1" dirty="0">
                <a:solidFill>
                  <a:schemeClr val="bg1"/>
                </a:solidFill>
                <a:latin typeface="XB Niloofar"/>
                <a:ea typeface="宋体" pitchFamily="2" charset="-122"/>
                <a:cs typeface="B Zar" panose="00000400000000000000" pitchFamily="2" charset="-78"/>
              </a:rPr>
              <a:t>دانشجو</a:t>
            </a:r>
            <a:endParaRPr lang="en-US" altLang="zh-CN" sz="4799" b="1" dirty="0">
              <a:solidFill>
                <a:schemeClr val="bg1"/>
              </a:solidFill>
              <a:latin typeface="XB Niloofar"/>
              <a:ea typeface="宋体" pitchFamily="2" charset="-122"/>
              <a:cs typeface="B Zar" panose="00000400000000000000" pitchFamily="2" charset="-78"/>
            </a:endParaRP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89FF233B-A9F0-4A42-A7E0-543BAE99C8E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26355" y="15326194"/>
            <a:ext cx="1751681" cy="175168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36FD426-2F24-4F51-96BE-B06B13FF4E04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476638" y="28939877"/>
            <a:ext cx="751169" cy="1437952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34AA044E-8C2F-4C71-B4F6-D411D3E45CAE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852222" y="11662120"/>
            <a:ext cx="751169" cy="1437952"/>
          </a:xfrm>
          <a:prstGeom prst="rect">
            <a:avLst/>
          </a:prstGeom>
        </p:spPr>
      </p:pic>
      <p:sp>
        <p:nvSpPr>
          <p:cNvPr id="59" name="Down Arrow 20">
            <a:extLst>
              <a:ext uri="{FF2B5EF4-FFF2-40B4-BE49-F238E27FC236}">
                <a16:creationId xmlns:a16="http://schemas.microsoft.com/office/drawing/2014/main" id="{B17193E3-6F96-4E9B-BAAA-63F5DEDA4A6A}"/>
              </a:ext>
            </a:extLst>
          </p:cNvPr>
          <p:cNvSpPr/>
          <p:nvPr/>
        </p:nvSpPr>
        <p:spPr>
          <a:xfrm>
            <a:off x="17837002" y="27024632"/>
            <a:ext cx="2143592" cy="1574801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ction Button: Blank 16">
            <a:hlinkClick r:id="rId9" action="ppaction://hlinkfile" highlightClick="1"/>
            <a:extLst>
              <a:ext uri="{FF2B5EF4-FFF2-40B4-BE49-F238E27FC236}">
                <a16:creationId xmlns:a16="http://schemas.microsoft.com/office/drawing/2014/main" id="{BC1D0ED9-A30B-4CC9-B3EF-AD8B3BD3EFE7}"/>
              </a:ext>
            </a:extLst>
          </p:cNvPr>
          <p:cNvSpPr/>
          <p:nvPr/>
        </p:nvSpPr>
        <p:spPr>
          <a:xfrm>
            <a:off x="11648690" y="15329236"/>
            <a:ext cx="1446982" cy="1327004"/>
          </a:xfrm>
          <a:prstGeom prst="actionButtonBlank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5" name="Picture 64">
            <a:extLst>
              <a:ext uri="{FF2B5EF4-FFF2-40B4-BE49-F238E27FC236}">
                <a16:creationId xmlns:a16="http://schemas.microsoft.com/office/drawing/2014/main" id="{77640E94-7F7A-4004-8A71-493FE8B8370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10854" y="81334"/>
            <a:ext cx="2884356" cy="2884356"/>
          </a:xfrm>
          <a:prstGeom prst="rect">
            <a:avLst/>
          </a:prstGeom>
        </p:spPr>
      </p:pic>
      <p:sp>
        <p:nvSpPr>
          <p:cNvPr id="66" name="Text Box 3">
            <a:extLst>
              <a:ext uri="{FF2B5EF4-FFF2-40B4-BE49-F238E27FC236}">
                <a16:creationId xmlns:a16="http://schemas.microsoft.com/office/drawing/2014/main" id="{7709FBA0-E639-449A-AE7F-FF78343B3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9040" y="677305"/>
            <a:ext cx="39404762" cy="2444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923" tIns="8923" rIns="8923" bIns="8923" anchor="b"/>
          <a:lstStyle/>
          <a:p>
            <a:pPr algn="ctr" rtl="1"/>
            <a:r>
              <a:rPr lang="fa-IR" sz="6600" b="1" dirty="0">
                <a:solidFill>
                  <a:srgbClr val="03039B"/>
                </a:solidFill>
                <a:cs typeface="B Zar" panose="00000400000000000000" pitchFamily="2" charset="-78"/>
              </a:rPr>
              <a:t>فلوچارت راهنمای ثبت درخواست فرصت تحقیقاتی خارج (بورس وزارت علوم) دانشجویان دکتری دانشگاه اصفهان</a:t>
            </a:r>
            <a:endParaRPr lang="en-GB" sz="6600" b="1" dirty="0">
              <a:solidFill>
                <a:srgbClr val="03039B"/>
              </a:solidFill>
              <a:cs typeface="B Zar" panose="00000400000000000000" pitchFamily="2" charset="-78"/>
            </a:endParaRPr>
          </a:p>
          <a:p>
            <a:pPr algn="l">
              <a:buFontTx/>
              <a:buNone/>
            </a:pPr>
            <a:r>
              <a:rPr lang="en-GB" sz="6600" dirty="0">
                <a:solidFill>
                  <a:srgbClr val="03039B"/>
                </a:solidFill>
                <a:latin typeface="Arial" charset="0"/>
                <a:cs typeface="B Zar" panose="00000400000000000000" pitchFamily="2" charset="-78"/>
              </a:rPr>
              <a:t> </a:t>
            </a:r>
          </a:p>
        </p:txBody>
      </p: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191760A4-7C25-4F9A-8327-D7B0BB404A93}"/>
              </a:ext>
            </a:extLst>
          </p:cNvPr>
          <p:cNvCxnSpPr/>
          <p:nvPr/>
        </p:nvCxnSpPr>
        <p:spPr bwMode="auto">
          <a:xfrm>
            <a:off x="380567" y="3451325"/>
            <a:ext cx="41870894" cy="0"/>
          </a:xfrm>
          <a:prstGeom prst="line">
            <a:avLst/>
          </a:prstGeom>
          <a:solidFill>
            <a:schemeClr val="bg1"/>
          </a:solidFill>
          <a:ln w="101600" cap="flat" cmpd="sng" algn="ctr">
            <a:solidFill>
              <a:srgbClr val="19B71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68" name="Picture 67">
            <a:extLst>
              <a:ext uri="{FF2B5EF4-FFF2-40B4-BE49-F238E27FC236}">
                <a16:creationId xmlns:a16="http://schemas.microsoft.com/office/drawing/2014/main" id="{2B041DE3-3247-451D-B542-10EF62DAAE4C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54000"/>
                    </a14:imgEffect>
                    <a14:imgEffect>
                      <a14:saturation sat="398000"/>
                    </a14:imgEffect>
                    <a14:imgEffect>
                      <a14:brightnessContrast bright="-86000" contrast="5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664" y="59291"/>
            <a:ext cx="2113913" cy="3382260"/>
          </a:xfrm>
          <a:prstGeom prst="rect">
            <a:avLst/>
          </a:prstGeom>
        </p:spPr>
      </p:pic>
      <p:sp>
        <p:nvSpPr>
          <p:cNvPr id="29" name="Action Button: Custom 4">
            <a:hlinkClick r:id="rId5" action="ppaction://hlinkfile" highlightClick="1"/>
            <a:extLst>
              <a:ext uri="{FF2B5EF4-FFF2-40B4-BE49-F238E27FC236}">
                <a16:creationId xmlns:a16="http://schemas.microsoft.com/office/drawing/2014/main" id="{26149266-6818-40C1-A4BB-072E169BCBAA}"/>
              </a:ext>
            </a:extLst>
          </p:cNvPr>
          <p:cNvSpPr/>
          <p:nvPr/>
        </p:nvSpPr>
        <p:spPr>
          <a:xfrm>
            <a:off x="12372181" y="16286162"/>
            <a:ext cx="1273914" cy="1330432"/>
          </a:xfrm>
          <a:prstGeom prst="actionButtonBlank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>
            <a:hlinkClick r:id="rId13" action="ppaction://hlinkfile"/>
            <a:extLst>
              <a:ext uri="{FF2B5EF4-FFF2-40B4-BE49-F238E27FC236}">
                <a16:creationId xmlns:a16="http://schemas.microsoft.com/office/drawing/2014/main" id="{F075D45C-C282-4DDF-B8D4-C203FDE8385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45730" y="15362821"/>
            <a:ext cx="1751681" cy="1751681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E6F7504C-F685-4FD9-A012-5EF4586AA8C0}"/>
              </a:ext>
            </a:extLst>
          </p:cNvPr>
          <p:cNvSpPr txBox="1"/>
          <p:nvPr/>
        </p:nvSpPr>
        <p:spPr>
          <a:xfrm>
            <a:off x="7545730" y="14814408"/>
            <a:ext cx="43940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4800" b="1" dirty="0">
                <a:cs typeface="B Nazanin" panose="00000400000000000000" pitchFamily="2" charset="-78"/>
              </a:rPr>
              <a:t>شرایط ضامنین</a:t>
            </a:r>
            <a:endParaRPr lang="en-US" sz="4800" b="1" dirty="0">
              <a:cs typeface="B Nazanin" panose="00000400000000000000" pitchFamily="2" charset="-78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B66B42F-D802-4910-AB03-F3377DD63D2F}"/>
              </a:ext>
            </a:extLst>
          </p:cNvPr>
          <p:cNvSpPr txBox="1"/>
          <p:nvPr/>
        </p:nvSpPr>
        <p:spPr>
          <a:xfrm>
            <a:off x="11883699" y="14751534"/>
            <a:ext cx="17482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4800" b="1" dirty="0">
                <a:cs typeface="B Nazanin" panose="00000400000000000000" pitchFamily="2" charset="-78"/>
              </a:rPr>
              <a:t>فرم</a:t>
            </a:r>
            <a:endParaRPr lang="en-US" sz="4800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693767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Arrow Connector 11"/>
          <p:cNvCxnSpPr>
            <a:cxnSpLocks/>
          </p:cNvCxnSpPr>
          <p:nvPr/>
        </p:nvCxnSpPr>
        <p:spPr>
          <a:xfrm flipH="1">
            <a:off x="29774722" y="20172548"/>
            <a:ext cx="2783447" cy="0"/>
          </a:xfrm>
          <a:prstGeom prst="straightConnector1">
            <a:avLst/>
          </a:prstGeom>
          <a:ln w="38100">
            <a:solidFill>
              <a:srgbClr val="03039B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2233701" y="18333649"/>
            <a:ext cx="27433164" cy="3243033"/>
          </a:xfrm>
          <a:prstGeom prst="rect">
            <a:avLst/>
          </a:prstGeom>
          <a:solidFill>
            <a:schemeClr val="bg1"/>
          </a:solidFill>
          <a:ln w="28575">
            <a:solidFill>
              <a:srgbClr val="03039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017088" lvl="1" indent="-857250" algn="just" rtl="1">
              <a:lnSpc>
                <a:spcPct val="150000"/>
              </a:lnSpc>
              <a:buClr>
                <a:srgbClr val="03039B"/>
              </a:buClr>
              <a:buFont typeface="Arial" panose="020B0604020202020204" pitchFamily="34" charset="0"/>
              <a:buChar char="•"/>
            </a:pPr>
            <a:r>
              <a:rPr lang="fa-IR" sz="6600" dirty="0">
                <a:solidFill>
                  <a:schemeClr val="tx1"/>
                </a:solidFill>
                <a:cs typeface="B Nazanin" panose="00000400000000000000" pitchFamily="2" charset="-78"/>
              </a:rPr>
              <a:t>ارسال نامه پرداخت هزینه های فرصت تحقیقاتی (ریالی) مطابق حکم به امور مالی دانشگاه</a:t>
            </a:r>
          </a:p>
          <a:p>
            <a:pPr marL="3017088" lvl="1" indent="-857250" algn="just" rtl="1">
              <a:lnSpc>
                <a:spcPct val="150000"/>
              </a:lnSpc>
              <a:buClr>
                <a:srgbClr val="03039B"/>
              </a:buClr>
              <a:buFont typeface="Arial" panose="020B0604020202020204" pitchFamily="34" charset="0"/>
              <a:buChar char="•"/>
            </a:pPr>
            <a:r>
              <a:rPr lang="fa-IR" sz="6600" dirty="0">
                <a:solidFill>
                  <a:schemeClr val="tx1"/>
                </a:solidFill>
                <a:cs typeface="B Nazanin" panose="00000400000000000000" pitchFamily="2" charset="-78"/>
              </a:rPr>
              <a:t>ثبت اطلاعات ارزی (حواله الکترونیک) دانشجویان در سامانه سجاد</a:t>
            </a:r>
            <a:endParaRPr lang="en-US" sz="6600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293433" y="22686646"/>
            <a:ext cx="27394568" cy="3696487"/>
          </a:xfrm>
          <a:prstGeom prst="rect">
            <a:avLst/>
          </a:prstGeom>
          <a:solidFill>
            <a:schemeClr val="bg1"/>
          </a:solidFill>
          <a:ln w="28575">
            <a:solidFill>
              <a:srgbClr val="03039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891176" lvl="2" indent="-571500" algn="r" rtl="1">
              <a:lnSpc>
                <a:spcPct val="150000"/>
              </a:lnSpc>
              <a:buClr>
                <a:srgbClr val="03039B"/>
              </a:buClr>
              <a:buFont typeface="Arial" panose="020B0604020202020204" pitchFamily="34" charset="0"/>
              <a:buChar char="•"/>
            </a:pPr>
            <a:r>
              <a:rPr lang="fa-IR" sz="6600" dirty="0">
                <a:solidFill>
                  <a:schemeClr val="tx1"/>
                </a:solidFill>
                <a:cs typeface="B Nazanin" panose="00000400000000000000" pitchFamily="2" charset="-78"/>
              </a:rPr>
              <a:t>پرینت نامه دریافت ارز از سامانه سجاد</a:t>
            </a:r>
          </a:p>
          <a:p>
            <a:pPr marL="4891176" lvl="2" indent="-571500" algn="r" rtl="1">
              <a:lnSpc>
                <a:spcPct val="150000"/>
              </a:lnSpc>
              <a:buClr>
                <a:srgbClr val="03039B"/>
              </a:buClr>
              <a:buFont typeface="Arial" panose="020B0604020202020204" pitchFamily="34" charset="0"/>
              <a:buChar char="•"/>
            </a:pPr>
            <a:r>
              <a:rPr lang="fa-IR" sz="6600" dirty="0">
                <a:solidFill>
                  <a:schemeClr val="tx1"/>
                </a:solidFill>
                <a:cs typeface="B Nazanin" panose="00000400000000000000" pitchFamily="2" charset="-78"/>
              </a:rPr>
              <a:t>مراجعه حضوری به شعبه ارزی جهت دریافت ارز</a:t>
            </a:r>
            <a:endParaRPr lang="en-US" sz="6600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cxnSp>
        <p:nvCxnSpPr>
          <p:cNvPr id="41" name="Straight Arrow Connector 40"/>
          <p:cNvCxnSpPr>
            <a:cxnSpLocks/>
          </p:cNvCxnSpPr>
          <p:nvPr/>
        </p:nvCxnSpPr>
        <p:spPr>
          <a:xfrm flipH="1">
            <a:off x="29904414" y="24940047"/>
            <a:ext cx="7937152" cy="0"/>
          </a:xfrm>
          <a:prstGeom prst="straightConnector1">
            <a:avLst/>
          </a:prstGeom>
          <a:ln w="38100">
            <a:solidFill>
              <a:srgbClr val="03039B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Rounded Rectangle 42"/>
          <p:cNvSpPr/>
          <p:nvPr/>
        </p:nvSpPr>
        <p:spPr>
          <a:xfrm>
            <a:off x="2252999" y="29308084"/>
            <a:ext cx="35569979" cy="216736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8800" dirty="0">
                <a:solidFill>
                  <a:schemeClr val="tx1"/>
                </a:solidFill>
                <a:cs typeface="B Nazanin" panose="00000400000000000000" pitchFamily="2" charset="-78"/>
              </a:rPr>
              <a:t>       پایان</a:t>
            </a:r>
            <a:endParaRPr lang="en-US" sz="8000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363" y="27826869"/>
            <a:ext cx="2867295" cy="3717002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40497023" y="19271619"/>
            <a:ext cx="1880543" cy="1400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u="sng" dirty="0">
                <a:solidFill>
                  <a:srgbClr val="FF0000"/>
                </a:solidFill>
                <a:cs typeface="B Nazanin" panose="00000400000000000000" pitchFamily="2" charset="-78"/>
              </a:rPr>
              <a:t>5</a:t>
            </a:r>
            <a:endParaRPr lang="en-US" u="sng" dirty="0">
              <a:solidFill>
                <a:srgbClr val="FF0000"/>
              </a:solidFill>
              <a:cs typeface="B Nazanin" panose="00000400000000000000" pitchFamily="2" charset="-78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0497024" y="24787070"/>
            <a:ext cx="1880543" cy="1400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u="sng" dirty="0">
                <a:solidFill>
                  <a:srgbClr val="FF0000"/>
                </a:solidFill>
                <a:cs typeface="B Nazanin" panose="00000400000000000000" pitchFamily="2" charset="-78"/>
              </a:rPr>
              <a:t>6</a:t>
            </a:r>
            <a:endParaRPr lang="en-US" u="sng" dirty="0">
              <a:solidFill>
                <a:srgbClr val="FF0000"/>
              </a:solidFill>
              <a:cs typeface="B Nazanin" panose="00000400000000000000" pitchFamily="2" charset="-78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1151" y="18158404"/>
            <a:ext cx="7791384" cy="2207913"/>
          </a:xfrm>
          <a:prstGeom prst="rect">
            <a:avLst/>
          </a:prstGeom>
        </p:spPr>
      </p:pic>
      <p:sp>
        <p:nvSpPr>
          <p:cNvPr id="16" name="Rectangle 50"/>
          <p:cNvSpPr>
            <a:spLocks noChangeArrowheads="1"/>
          </p:cNvSpPr>
          <p:nvPr/>
        </p:nvSpPr>
        <p:spPr bwMode="auto">
          <a:xfrm>
            <a:off x="32018952" y="20489825"/>
            <a:ext cx="7833518" cy="824752"/>
          </a:xfrm>
          <a:prstGeom prst="rect">
            <a:avLst/>
          </a:prstGeom>
          <a:solidFill>
            <a:srgbClr val="4F3171"/>
          </a:solidFill>
          <a:ln w="9525">
            <a:solidFill>
              <a:srgbClr val="2F1A7C"/>
            </a:solidFill>
            <a:miter lim="800000"/>
            <a:headEnd/>
            <a:tailEnd/>
          </a:ln>
          <a:effectLst/>
        </p:spPr>
        <p:txBody>
          <a:bodyPr wrap="none" lIns="89238" tIns="44618" rIns="89238" bIns="44618" anchor="ctr"/>
          <a:lstStyle/>
          <a:p>
            <a:pPr algn="ctr">
              <a:buFontTx/>
              <a:buNone/>
            </a:pPr>
            <a:r>
              <a:rPr lang="fa-IR" altLang="zh-CN" sz="4800" b="1" dirty="0">
                <a:solidFill>
                  <a:schemeClr val="bg1"/>
                </a:solidFill>
                <a:latin typeface="XB Niloofar"/>
                <a:ea typeface="宋体" pitchFamily="2" charset="-122"/>
                <a:cs typeface="B Zar" panose="00000400000000000000" pitchFamily="2" charset="-78"/>
              </a:rPr>
              <a:t>کارشناس تحصیلات تکمیلی دانشگاه</a:t>
            </a:r>
            <a:endParaRPr lang="en-US" altLang="zh-CN" sz="4800" b="1" dirty="0">
              <a:solidFill>
                <a:schemeClr val="bg1"/>
              </a:solidFill>
              <a:latin typeface="XB Niloofar"/>
              <a:ea typeface="宋体" pitchFamily="2" charset="-122"/>
              <a:cs typeface="B Zar" panose="00000400000000000000" pitchFamily="2" charset="-78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biLevel thresh="75000"/>
          </a:blip>
          <a:stretch>
            <a:fillRect/>
          </a:stretch>
        </p:blipFill>
        <p:spPr>
          <a:xfrm>
            <a:off x="37841566" y="23485030"/>
            <a:ext cx="2470616" cy="2766247"/>
          </a:xfrm>
          <a:prstGeom prst="rect">
            <a:avLst/>
          </a:prstGeom>
        </p:spPr>
      </p:pic>
      <p:sp>
        <p:nvSpPr>
          <p:cNvPr id="18" name="Rectangle 50"/>
          <p:cNvSpPr>
            <a:spLocks noChangeArrowheads="1"/>
          </p:cNvSpPr>
          <p:nvPr/>
        </p:nvSpPr>
        <p:spPr bwMode="auto">
          <a:xfrm>
            <a:off x="37742730" y="26308218"/>
            <a:ext cx="2569452" cy="968177"/>
          </a:xfrm>
          <a:prstGeom prst="rect">
            <a:avLst/>
          </a:prstGeom>
          <a:solidFill>
            <a:srgbClr val="4F3171"/>
          </a:solidFill>
          <a:ln w="9525">
            <a:solidFill>
              <a:srgbClr val="2F1A7C"/>
            </a:solidFill>
            <a:miter lim="800000"/>
            <a:headEnd/>
            <a:tailEnd/>
          </a:ln>
          <a:effectLst/>
        </p:spPr>
        <p:txBody>
          <a:bodyPr wrap="none" lIns="89238" tIns="44618" rIns="89238" bIns="44618" anchor="ctr"/>
          <a:lstStyle/>
          <a:p>
            <a:pPr algn="ctr">
              <a:buFontTx/>
              <a:buNone/>
            </a:pPr>
            <a:r>
              <a:rPr lang="fa-IR" altLang="zh-CN" sz="4799" b="1" dirty="0">
                <a:solidFill>
                  <a:schemeClr val="bg1"/>
                </a:solidFill>
                <a:latin typeface="XB Niloofar"/>
                <a:ea typeface="宋体" pitchFamily="2" charset="-122"/>
                <a:cs typeface="B Zar" panose="00000400000000000000" pitchFamily="2" charset="-78"/>
              </a:rPr>
              <a:t>دانشجو</a:t>
            </a:r>
            <a:endParaRPr lang="en-US" altLang="zh-CN" sz="4799" b="1" dirty="0">
              <a:solidFill>
                <a:schemeClr val="bg1"/>
              </a:solidFill>
              <a:latin typeface="XB Niloofar"/>
              <a:ea typeface="宋体" pitchFamily="2" charset="-122"/>
              <a:cs typeface="B Zar" panose="00000400000000000000" pitchFamily="2" charset="-78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F8259F1-F546-4804-89D6-4EBB464803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0300" y="24104638"/>
            <a:ext cx="1751681" cy="1751681"/>
          </a:xfrm>
          <a:prstGeom prst="rect">
            <a:avLst/>
          </a:prstGeom>
        </p:spPr>
      </p:pic>
      <p:sp>
        <p:nvSpPr>
          <p:cNvPr id="4" name="Action Button: Blank 3">
            <a:hlinkClick r:id="rId6" action="ppaction://hlinkfile" highlightClick="1"/>
            <a:extLst>
              <a:ext uri="{FF2B5EF4-FFF2-40B4-BE49-F238E27FC236}">
                <a16:creationId xmlns:a16="http://schemas.microsoft.com/office/drawing/2014/main" id="{D1D98B6E-9C83-4587-983E-DA72822ECB47}"/>
              </a:ext>
            </a:extLst>
          </p:cNvPr>
          <p:cNvSpPr/>
          <p:nvPr/>
        </p:nvSpPr>
        <p:spPr>
          <a:xfrm>
            <a:off x="5042658" y="24367862"/>
            <a:ext cx="1375163" cy="1225234"/>
          </a:xfrm>
          <a:prstGeom prst="actionButtonBlank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AC5F50D-BDB7-4DC5-A8CA-718911E6F71D}"/>
              </a:ext>
            </a:extLst>
          </p:cNvPr>
          <p:cNvSpPr txBox="1"/>
          <p:nvPr/>
        </p:nvSpPr>
        <p:spPr>
          <a:xfrm>
            <a:off x="4504990" y="23261910"/>
            <a:ext cx="31269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4800" b="1" dirty="0">
                <a:cs typeface="B Nazanin" panose="00000400000000000000" pitchFamily="2" charset="-78"/>
              </a:rPr>
              <a:t>لیست شعب</a:t>
            </a:r>
            <a:endParaRPr lang="en-US" sz="4800" b="1" dirty="0">
              <a:cs typeface="B Nazanin" panose="00000400000000000000" pitchFamily="2" charset="-78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12D0B1C-121D-47DD-84F5-8DDBC588B655}"/>
              </a:ext>
            </a:extLst>
          </p:cNvPr>
          <p:cNvSpPr/>
          <p:nvPr/>
        </p:nvSpPr>
        <p:spPr>
          <a:xfrm>
            <a:off x="2293433" y="5576332"/>
            <a:ext cx="29859717" cy="5566538"/>
          </a:xfrm>
          <a:prstGeom prst="rect">
            <a:avLst/>
          </a:prstGeom>
          <a:solidFill>
            <a:schemeClr val="bg1"/>
          </a:solidFill>
          <a:ln w="28575">
            <a:solidFill>
              <a:srgbClr val="03039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902788" lvl="1" indent="-742950" algn="r" rtl="1">
              <a:lnSpc>
                <a:spcPct val="150000"/>
              </a:lnSpc>
              <a:buClr>
                <a:srgbClr val="03039B"/>
              </a:buClr>
              <a:buFont typeface="Arial" panose="020B0604020202020204" pitchFamily="34" charset="0"/>
              <a:buChar char="•"/>
            </a:pPr>
            <a:r>
              <a:rPr lang="fa-IR" sz="6600" dirty="0">
                <a:solidFill>
                  <a:schemeClr val="tx1"/>
                </a:solidFill>
                <a:cs typeface="B Nazanin" panose="00000400000000000000" pitchFamily="2" charset="-78"/>
              </a:rPr>
              <a:t>گرفتن ویزا</a:t>
            </a:r>
          </a:p>
          <a:p>
            <a:pPr marL="2902788" lvl="1" indent="-742950" algn="r" rtl="1">
              <a:lnSpc>
                <a:spcPct val="150000"/>
              </a:lnSpc>
              <a:buClr>
                <a:srgbClr val="03039B"/>
              </a:buClr>
              <a:buFont typeface="Arial" panose="020B0604020202020204" pitchFamily="34" charset="0"/>
              <a:buChar char="•"/>
            </a:pPr>
            <a:r>
              <a:rPr lang="fa-IR" sz="6600" dirty="0">
                <a:solidFill>
                  <a:schemeClr val="tx1"/>
                </a:solidFill>
                <a:cs typeface="B Nazanin" panose="00000400000000000000" pitchFamily="2" charset="-78"/>
              </a:rPr>
              <a:t>خرید بلیط</a:t>
            </a:r>
          </a:p>
          <a:p>
            <a:pPr marL="2902788" lvl="1" indent="-742950" algn="r" rtl="1">
              <a:lnSpc>
                <a:spcPct val="150000"/>
              </a:lnSpc>
              <a:buClr>
                <a:srgbClr val="03039B"/>
              </a:buClr>
              <a:buFont typeface="Arial" panose="020B0604020202020204" pitchFamily="34" charset="0"/>
              <a:buChar char="•"/>
            </a:pPr>
            <a:r>
              <a:rPr lang="fa-IR" sz="6600" dirty="0">
                <a:solidFill>
                  <a:schemeClr val="tx1"/>
                </a:solidFill>
                <a:cs typeface="B Nazanin" panose="00000400000000000000" pitchFamily="2" charset="-78"/>
              </a:rPr>
              <a:t>بارگذاری ویزا و بلیط در سامانه سجاد</a:t>
            </a:r>
          </a:p>
        </p:txBody>
      </p:sp>
      <p:sp>
        <p:nvSpPr>
          <p:cNvPr id="24" name="Rounded Rectangle 34">
            <a:extLst>
              <a:ext uri="{FF2B5EF4-FFF2-40B4-BE49-F238E27FC236}">
                <a16:creationId xmlns:a16="http://schemas.microsoft.com/office/drawing/2014/main" id="{A699CB18-AE77-415A-9712-1905D82CF601}"/>
              </a:ext>
            </a:extLst>
          </p:cNvPr>
          <p:cNvSpPr/>
          <p:nvPr/>
        </p:nvSpPr>
        <p:spPr>
          <a:xfrm>
            <a:off x="2293432" y="14360114"/>
            <a:ext cx="34803841" cy="204171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8000" dirty="0">
                <a:solidFill>
                  <a:schemeClr val="tx1"/>
                </a:solidFill>
                <a:cs typeface="B Nazanin" panose="00000400000000000000" pitchFamily="2" charset="-78"/>
              </a:rPr>
              <a:t>صدور حکم توسط سازمان امور دانشجویان (حداکثر یک هفته)</a:t>
            </a:r>
            <a:endParaRPr lang="en-US" sz="8000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A268F7C3-A0B8-40FF-ACD4-EEA06BEF688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999" y="13091662"/>
            <a:ext cx="3122778" cy="3469754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56B8323A-A348-4018-9902-3AEFF5C39726}"/>
              </a:ext>
            </a:extLst>
          </p:cNvPr>
          <p:cNvSpPr txBox="1"/>
          <p:nvPr/>
        </p:nvSpPr>
        <p:spPr>
          <a:xfrm>
            <a:off x="40497025" y="8293698"/>
            <a:ext cx="1880543" cy="1400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u="sng" dirty="0">
                <a:solidFill>
                  <a:srgbClr val="FF0000"/>
                </a:solidFill>
                <a:cs typeface="B Nazanin" panose="00000400000000000000" pitchFamily="2" charset="-78"/>
              </a:rPr>
              <a:t>4</a:t>
            </a:r>
            <a:endParaRPr lang="en-US" u="sng" dirty="0">
              <a:solidFill>
                <a:srgbClr val="FF0000"/>
              </a:solidFill>
              <a:cs typeface="B Nazanin" panose="00000400000000000000" pitchFamily="2" charset="-78"/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9A7CCC26-D2F4-4622-852F-31E04789BFA5}"/>
              </a:ext>
            </a:extLst>
          </p:cNvPr>
          <p:cNvCxnSpPr>
            <a:cxnSpLocks/>
          </p:cNvCxnSpPr>
          <p:nvPr/>
        </p:nvCxnSpPr>
        <p:spPr>
          <a:xfrm flipH="1">
            <a:off x="32558169" y="8916501"/>
            <a:ext cx="5084611" cy="77228"/>
          </a:xfrm>
          <a:prstGeom prst="straightConnector1">
            <a:avLst/>
          </a:prstGeom>
          <a:ln w="38100">
            <a:solidFill>
              <a:srgbClr val="03039B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9" name="Picture 28">
            <a:extLst>
              <a:ext uri="{FF2B5EF4-FFF2-40B4-BE49-F238E27FC236}">
                <a16:creationId xmlns:a16="http://schemas.microsoft.com/office/drawing/2014/main" id="{789ED51E-2A7B-49B7-B52F-3D6D788EFD48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75000"/>
          </a:blip>
          <a:stretch>
            <a:fillRect/>
          </a:stretch>
        </p:blipFill>
        <p:spPr>
          <a:xfrm>
            <a:off x="37805709" y="6665720"/>
            <a:ext cx="2470616" cy="2766247"/>
          </a:xfrm>
          <a:prstGeom prst="rect">
            <a:avLst/>
          </a:prstGeom>
        </p:spPr>
      </p:pic>
      <p:sp>
        <p:nvSpPr>
          <p:cNvPr id="30" name="Rectangle 50">
            <a:extLst>
              <a:ext uri="{FF2B5EF4-FFF2-40B4-BE49-F238E27FC236}">
                <a16:creationId xmlns:a16="http://schemas.microsoft.com/office/drawing/2014/main" id="{74D1031F-D246-4072-AD19-AC6C93797C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06873" y="9488908"/>
            <a:ext cx="2569452" cy="968177"/>
          </a:xfrm>
          <a:prstGeom prst="rect">
            <a:avLst/>
          </a:prstGeom>
          <a:solidFill>
            <a:srgbClr val="4F3171"/>
          </a:solidFill>
          <a:ln w="9525">
            <a:solidFill>
              <a:srgbClr val="2F1A7C"/>
            </a:solidFill>
            <a:miter lim="800000"/>
            <a:headEnd/>
            <a:tailEnd/>
          </a:ln>
          <a:effectLst/>
        </p:spPr>
        <p:txBody>
          <a:bodyPr wrap="none" lIns="89238" tIns="44618" rIns="89238" bIns="44618" anchor="ctr"/>
          <a:lstStyle/>
          <a:p>
            <a:pPr algn="ctr">
              <a:buFontTx/>
              <a:buNone/>
            </a:pPr>
            <a:r>
              <a:rPr lang="fa-IR" altLang="zh-CN" sz="4799" b="1" dirty="0">
                <a:solidFill>
                  <a:schemeClr val="bg1"/>
                </a:solidFill>
                <a:latin typeface="XB Niloofar"/>
                <a:ea typeface="宋体" pitchFamily="2" charset="-122"/>
                <a:cs typeface="B Zar" panose="00000400000000000000" pitchFamily="2" charset="-78"/>
              </a:rPr>
              <a:t>دانشجو</a:t>
            </a:r>
            <a:endParaRPr lang="en-US" altLang="zh-CN" sz="4799" b="1" dirty="0">
              <a:solidFill>
                <a:schemeClr val="bg1"/>
              </a:solidFill>
              <a:latin typeface="XB Niloofar"/>
              <a:ea typeface="宋体" pitchFamily="2" charset="-122"/>
              <a:cs typeface="B Zar" panose="00000400000000000000" pitchFamily="2" charset="-78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1FF18731-DFD6-4F0D-AAD6-7F7F95EF37E0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647567" y="14791189"/>
            <a:ext cx="751169" cy="1437952"/>
          </a:xfrm>
          <a:prstGeom prst="rect">
            <a:avLst/>
          </a:prstGeom>
        </p:spPr>
      </p:pic>
      <p:sp>
        <p:nvSpPr>
          <p:cNvPr id="35" name="Down Arrow 20">
            <a:extLst>
              <a:ext uri="{FF2B5EF4-FFF2-40B4-BE49-F238E27FC236}">
                <a16:creationId xmlns:a16="http://schemas.microsoft.com/office/drawing/2014/main" id="{26CCDF12-4F26-4AF7-B5C6-9019F5E40821}"/>
              </a:ext>
            </a:extLst>
          </p:cNvPr>
          <p:cNvSpPr/>
          <p:nvPr/>
        </p:nvSpPr>
        <p:spPr>
          <a:xfrm>
            <a:off x="18403054" y="11651056"/>
            <a:ext cx="2143592" cy="1574801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Down Arrow 20">
            <a:extLst>
              <a:ext uri="{FF2B5EF4-FFF2-40B4-BE49-F238E27FC236}">
                <a16:creationId xmlns:a16="http://schemas.microsoft.com/office/drawing/2014/main" id="{77A331FD-819B-461C-9832-F7A5D172988F}"/>
              </a:ext>
            </a:extLst>
          </p:cNvPr>
          <p:cNvSpPr/>
          <p:nvPr/>
        </p:nvSpPr>
        <p:spPr>
          <a:xfrm>
            <a:off x="18403054" y="27276395"/>
            <a:ext cx="2143592" cy="1574801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05B82EC7-38C3-4BC3-85AC-6840BF3CDD9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10854" y="81334"/>
            <a:ext cx="2884356" cy="2884356"/>
          </a:xfrm>
          <a:prstGeom prst="rect">
            <a:avLst/>
          </a:prstGeom>
        </p:spPr>
      </p:pic>
      <p:sp>
        <p:nvSpPr>
          <p:cNvPr id="47" name="Text Box 3">
            <a:extLst>
              <a:ext uri="{FF2B5EF4-FFF2-40B4-BE49-F238E27FC236}">
                <a16:creationId xmlns:a16="http://schemas.microsoft.com/office/drawing/2014/main" id="{91EA45FE-4491-493B-B4B4-29E7A2EAE8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9040" y="677305"/>
            <a:ext cx="39404762" cy="2444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923" tIns="8923" rIns="8923" bIns="8923" anchor="b"/>
          <a:lstStyle/>
          <a:p>
            <a:pPr algn="ctr" rtl="1"/>
            <a:r>
              <a:rPr lang="fa-IR" sz="6600" b="1" dirty="0">
                <a:solidFill>
                  <a:srgbClr val="03039B"/>
                </a:solidFill>
                <a:cs typeface="B Zar" panose="00000400000000000000" pitchFamily="2" charset="-78"/>
              </a:rPr>
              <a:t>فلوچارت راهنمای ثبت درخواست فرصت تحقیقاتی خارج (بورس وزارت علوم) دانشجویان دکتری دانشگاه اصفهان</a:t>
            </a:r>
            <a:endParaRPr lang="en-GB" sz="6600" b="1" dirty="0">
              <a:solidFill>
                <a:srgbClr val="03039B"/>
              </a:solidFill>
              <a:cs typeface="B Zar" panose="00000400000000000000" pitchFamily="2" charset="-78"/>
            </a:endParaRPr>
          </a:p>
          <a:p>
            <a:pPr algn="l">
              <a:buFontTx/>
              <a:buNone/>
            </a:pPr>
            <a:r>
              <a:rPr lang="en-GB" sz="6600" dirty="0">
                <a:solidFill>
                  <a:srgbClr val="03039B"/>
                </a:solidFill>
                <a:latin typeface="Arial" charset="0"/>
                <a:cs typeface="B Zar" panose="00000400000000000000" pitchFamily="2" charset="-78"/>
              </a:rPr>
              <a:t> </a:t>
            </a: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62F74E24-05BF-4E50-A2D6-E588DC1D52B3}"/>
              </a:ext>
            </a:extLst>
          </p:cNvPr>
          <p:cNvCxnSpPr/>
          <p:nvPr/>
        </p:nvCxnSpPr>
        <p:spPr bwMode="auto">
          <a:xfrm>
            <a:off x="380567" y="3451325"/>
            <a:ext cx="41870894" cy="0"/>
          </a:xfrm>
          <a:prstGeom prst="line">
            <a:avLst/>
          </a:prstGeom>
          <a:solidFill>
            <a:schemeClr val="bg1"/>
          </a:solidFill>
          <a:ln w="101600" cap="flat" cmpd="sng" algn="ctr">
            <a:solidFill>
              <a:srgbClr val="19B71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49" name="Picture 48">
            <a:extLst>
              <a:ext uri="{FF2B5EF4-FFF2-40B4-BE49-F238E27FC236}">
                <a16:creationId xmlns:a16="http://schemas.microsoft.com/office/drawing/2014/main" id="{2358881B-4C22-48F0-97B6-4115F1B35942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4000"/>
                    </a14:imgEffect>
                    <a14:imgEffect>
                      <a14:saturation sat="398000"/>
                    </a14:imgEffect>
                    <a14:imgEffect>
                      <a14:brightnessContrast bright="-86000" contrast="5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664" y="59291"/>
            <a:ext cx="2113913" cy="3382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3284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5168</TotalTime>
  <Words>415</Words>
  <Application>Microsoft Office PowerPoint</Application>
  <PresentationFormat>Custom</PresentationFormat>
  <Paragraphs>67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Arial</vt:lpstr>
      <vt:lpstr>B Nazanin</vt:lpstr>
      <vt:lpstr>B Zar</vt:lpstr>
      <vt:lpstr>Calibri</vt:lpstr>
      <vt:lpstr>Wingdings</vt:lpstr>
      <vt:lpstr>XB Niloofar</vt:lpstr>
      <vt:lpstr>Office Theme</vt:lpstr>
      <vt:lpstr>PowerPoint Presentation</vt:lpstr>
      <vt:lpstr>PowerPoint Presentation</vt:lpstr>
      <vt:lpstr>PowerPoint Presentation</vt:lpstr>
    </vt:vector>
  </TitlesOfParts>
  <Company>IUT_MBA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Ehsan Foroozmehr</dc:creator>
  <cp:lastModifiedBy>Admin</cp:lastModifiedBy>
  <cp:revision>354</cp:revision>
  <dcterms:created xsi:type="dcterms:W3CDTF">2012-03-22T12:07:46Z</dcterms:created>
  <dcterms:modified xsi:type="dcterms:W3CDTF">2025-03-05T07:40:51Z</dcterms:modified>
</cp:coreProperties>
</file>